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1.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4"/>
  </p:notesMasterIdLst>
  <p:sldIdLst>
    <p:sldId id="305" r:id="rId5"/>
    <p:sldId id="426" r:id="rId6"/>
    <p:sldId id="427" r:id="rId7"/>
    <p:sldId id="306" r:id="rId8"/>
    <p:sldId id="429" r:id="rId9"/>
    <p:sldId id="430" r:id="rId10"/>
    <p:sldId id="437" r:id="rId11"/>
    <p:sldId id="444" r:id="rId12"/>
    <p:sldId id="440" r:id="rId13"/>
    <p:sldId id="478" r:id="rId14"/>
    <p:sldId id="434" r:id="rId15"/>
    <p:sldId id="431" r:id="rId16"/>
    <p:sldId id="485" r:id="rId17"/>
    <p:sldId id="452" r:id="rId18"/>
    <p:sldId id="441" r:id="rId19"/>
    <p:sldId id="432" r:id="rId20"/>
    <p:sldId id="433" r:id="rId21"/>
    <p:sldId id="454" r:id="rId22"/>
    <p:sldId id="435" r:id="rId23"/>
    <p:sldId id="442" r:id="rId24"/>
    <p:sldId id="460" r:id="rId25"/>
    <p:sldId id="443" r:id="rId26"/>
    <p:sldId id="486" r:id="rId27"/>
    <p:sldId id="445" r:id="rId28"/>
    <p:sldId id="479" r:id="rId29"/>
    <p:sldId id="439" r:id="rId30"/>
    <p:sldId id="449" r:id="rId31"/>
    <p:sldId id="272" r:id="rId32"/>
    <p:sldId id="480" r:id="rId33"/>
    <p:sldId id="464" r:id="rId34"/>
    <p:sldId id="465" r:id="rId35"/>
    <p:sldId id="466" r:id="rId36"/>
    <p:sldId id="467" r:id="rId37"/>
    <p:sldId id="481" r:id="rId38"/>
    <p:sldId id="482" r:id="rId39"/>
    <p:sldId id="483" r:id="rId40"/>
    <p:sldId id="484" r:id="rId41"/>
    <p:sldId id="425" r:id="rId42"/>
    <p:sldId id="411" r:id="rId43"/>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9" userDrawn="1">
          <p15:clr>
            <a:srgbClr val="A4A3A4"/>
          </p15:clr>
        </p15:guide>
        <p15:guide id="2" pos="5562" userDrawn="1">
          <p15:clr>
            <a:srgbClr val="A4A3A4"/>
          </p15:clr>
        </p15:guide>
        <p15:guide id="3" orient="horz" pos="777" userDrawn="1">
          <p15:clr>
            <a:srgbClr val="A4A3A4"/>
          </p15:clr>
        </p15:guide>
        <p15:guide id="4" orient="horz" pos="974" userDrawn="1">
          <p15:clr>
            <a:srgbClr val="A4A3A4"/>
          </p15:clr>
        </p15:guide>
        <p15:guide id="5" orient="horz" pos="3918" userDrawn="1">
          <p15:clr>
            <a:srgbClr val="A4A3A4"/>
          </p15:clr>
        </p15:guide>
        <p15:guide id="6" pos="2007" userDrawn="1">
          <p15:clr>
            <a:srgbClr val="A4A3A4"/>
          </p15:clr>
        </p15:guide>
        <p15:guide id="7" pos="2211" userDrawn="1">
          <p15:clr>
            <a:srgbClr val="A4A3A4"/>
          </p15:clr>
        </p15:guide>
        <p15:guide id="8" pos="19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matha Leuschen" initials="TL" lastIdx="10" clrIdx="0">
    <p:extLst>
      <p:ext uri="{19B8F6BF-5375-455C-9EA6-DF929625EA0E}">
        <p15:presenceInfo xmlns:p15="http://schemas.microsoft.com/office/powerpoint/2012/main" userId="S::tamatha.leuschen@blackboard.com::038717c8-34b4-419f-9b9b-02390a1f0ed5" providerId="AD"/>
      </p:ext>
    </p:extLst>
  </p:cmAuthor>
  <p:cmAuthor id="2" name="Hannah Kloscak" initials="HK" lastIdx="1" clrIdx="1">
    <p:extLst>
      <p:ext uri="{19B8F6BF-5375-455C-9EA6-DF929625EA0E}">
        <p15:presenceInfo xmlns:p15="http://schemas.microsoft.com/office/powerpoint/2012/main" userId="S::hannah.kloscak@blackboard.com::215553a4-321f-4173-b2ab-0fa2664387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76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21F4B5-D56B-4B2D-8BE1-0DF1DB8FB8C3}" v="2667" dt="2020-04-21T13:42:53.6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80"/>
    <p:restoredTop sz="94626"/>
  </p:normalViewPr>
  <p:slideViewPr>
    <p:cSldViewPr snapToGrid="0">
      <p:cViewPr varScale="1">
        <p:scale>
          <a:sx n="117" d="100"/>
          <a:sy n="117" d="100"/>
        </p:scale>
        <p:origin x="192" y="176"/>
      </p:cViewPr>
      <p:guideLst>
        <p:guide orient="horz" pos="399"/>
        <p:guide pos="5562"/>
        <p:guide orient="horz" pos="777"/>
        <p:guide orient="horz" pos="974"/>
        <p:guide orient="horz" pos="3918"/>
        <p:guide pos="2007"/>
        <p:guide pos="2211"/>
        <p:guide pos="19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2-10T09:20:35.374" idx="5">
    <p:pos x="5449" y="179"/>
    <p:text>This accessibility check is currently only enforced for Word documents that contain a minimum of 12 paragraphs.</p:text>
    <p:extLst>
      <p:ext uri="{C676402C-5697-4E1C-873F-D02D1690AC5C}">
        <p15:threadingInfo xmlns:p15="http://schemas.microsoft.com/office/powerpoint/2012/main" timeZoneBias="360"/>
      </p:ext>
    </p:extLst>
  </p:cm>
</p:cmLst>
</file>

<file path=ppt/diagrams/_rels/data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commons.wikimedia.org/wiki/File:Google_docs.png" TargetMode="External"/><Relationship Id="rId1" Type="http://schemas.openxmlformats.org/officeDocument/2006/relationships/image" Target="../media/image23.png"/><Relationship Id="rId4" Type="http://schemas.openxmlformats.org/officeDocument/2006/relationships/hyperlink" Target="http://bukobot.com/software-to-install" TargetMode="External"/></Relationships>
</file>

<file path=ppt/diagrams/_rels/data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parapnte.educacion.navarra.es/recursos/herramientas-on-line/" TargetMode="External"/><Relationship Id="rId1" Type="http://schemas.openxmlformats.org/officeDocument/2006/relationships/image" Target="../media/image29.png"/><Relationship Id="rId4" Type="http://schemas.openxmlformats.org/officeDocument/2006/relationships/hyperlink" Target="http://bukobot.com/software-to-install" TargetMode="External"/></Relationships>
</file>

<file path=ppt/diagrams/_rels/drawing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commons.wikimedia.org/wiki/File:Google_docs.png" TargetMode="External"/><Relationship Id="rId1" Type="http://schemas.openxmlformats.org/officeDocument/2006/relationships/image" Target="../media/image23.png"/><Relationship Id="rId4" Type="http://schemas.openxmlformats.org/officeDocument/2006/relationships/hyperlink" Target="http://bukobot.com/software-to-install" TargetMode="External"/></Relationships>
</file>

<file path=ppt/diagrams/_rels/drawing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parapnte.educacion.navarra.es/recursos/herramientas-on-line/" TargetMode="External"/><Relationship Id="rId1" Type="http://schemas.openxmlformats.org/officeDocument/2006/relationships/image" Target="../media/image29.png"/><Relationship Id="rId4" Type="http://schemas.openxmlformats.org/officeDocument/2006/relationships/hyperlink" Target="http://bukobot.com/software-to-install"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B29E8B-D4AE-4FDF-AEB4-04B401959C3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C50FE30-9741-4C70-92B2-F766DA8246DD}">
      <dgm:prSet phldrT="[Text]" custT="1"/>
      <dgm:spPr/>
      <dgm:t>
        <a:bodyPr/>
        <a:lstStyle/>
        <a:p>
          <a:r>
            <a:rPr lang="en-US" sz="2800"/>
            <a:t>Severe</a:t>
          </a:r>
        </a:p>
      </dgm:t>
    </dgm:pt>
    <dgm:pt modelId="{F7E00FBF-2309-4601-B215-EB347279A848}" type="parTrans" cxnId="{31F996BE-F825-45AF-9BF4-10B63B86C450}">
      <dgm:prSet/>
      <dgm:spPr/>
      <dgm:t>
        <a:bodyPr/>
        <a:lstStyle/>
        <a:p>
          <a:endParaRPr lang="en-US" sz="1050"/>
        </a:p>
      </dgm:t>
    </dgm:pt>
    <dgm:pt modelId="{356D3206-9BFD-43EA-B455-57A7077D48A9}" type="sibTrans" cxnId="{31F996BE-F825-45AF-9BF4-10B63B86C450}">
      <dgm:prSet/>
      <dgm:spPr/>
      <dgm:t>
        <a:bodyPr/>
        <a:lstStyle/>
        <a:p>
          <a:endParaRPr lang="en-US" sz="1050"/>
        </a:p>
      </dgm:t>
    </dgm:pt>
    <dgm:pt modelId="{2CD59390-2929-42E9-BFD7-A45C57032F76}">
      <dgm:prSet phldrT="[Text]" custT="1"/>
      <dgm:spPr/>
      <dgm:t>
        <a:bodyPr/>
        <a:lstStyle/>
        <a:p>
          <a:pPr>
            <a:buFont typeface="Arial" panose="020B0604020202020204" pitchFamily="34" charset="0"/>
            <a:buChar char="•"/>
          </a:pPr>
          <a:r>
            <a:rPr lang="en-US" sz="1800">
              <a:ea typeface="+mn-lt"/>
              <a:cs typeface="+mn-lt"/>
            </a:rPr>
            <a:t>Malformed</a:t>
          </a:r>
          <a:endParaRPr lang="en-US" sz="1800"/>
        </a:p>
      </dgm:t>
    </dgm:pt>
    <dgm:pt modelId="{64E12AE6-7B78-417E-A88B-6689048DAD38}" type="parTrans" cxnId="{56BF7648-C70B-4762-B2BA-D67C7085F80B}">
      <dgm:prSet/>
      <dgm:spPr/>
      <dgm:t>
        <a:bodyPr/>
        <a:lstStyle/>
        <a:p>
          <a:endParaRPr lang="en-US" sz="1050"/>
        </a:p>
      </dgm:t>
    </dgm:pt>
    <dgm:pt modelId="{1FB6BAE7-BE4C-4C2B-87A8-D3AD7CD6265C}" type="sibTrans" cxnId="{56BF7648-C70B-4762-B2BA-D67C7085F80B}">
      <dgm:prSet/>
      <dgm:spPr/>
      <dgm:t>
        <a:bodyPr/>
        <a:lstStyle/>
        <a:p>
          <a:endParaRPr lang="en-US" sz="1050"/>
        </a:p>
      </dgm:t>
    </dgm:pt>
    <dgm:pt modelId="{3363E6B2-0E9A-4AFA-BCB4-E58D18C966AB}">
      <dgm:prSet phldrT="[Text]" custT="1"/>
      <dgm:spPr/>
      <dgm:t>
        <a:bodyPr/>
        <a:lstStyle/>
        <a:p>
          <a:r>
            <a:rPr lang="en-US" sz="2800"/>
            <a:t>Major</a:t>
          </a:r>
        </a:p>
      </dgm:t>
    </dgm:pt>
    <dgm:pt modelId="{31B90AC2-F19F-4034-83F3-16EA994485F1}" type="parTrans" cxnId="{EC2AD10A-A36F-45E4-B609-CF04B50FA7D8}">
      <dgm:prSet/>
      <dgm:spPr/>
      <dgm:t>
        <a:bodyPr/>
        <a:lstStyle/>
        <a:p>
          <a:endParaRPr lang="en-US" sz="1050"/>
        </a:p>
      </dgm:t>
    </dgm:pt>
    <dgm:pt modelId="{87FF848F-F841-406F-B9B1-EDF04853A57E}" type="sibTrans" cxnId="{EC2AD10A-A36F-45E4-B609-CF04B50FA7D8}">
      <dgm:prSet/>
      <dgm:spPr/>
      <dgm:t>
        <a:bodyPr/>
        <a:lstStyle/>
        <a:p>
          <a:endParaRPr lang="en-US" sz="1050"/>
        </a:p>
      </dgm:t>
    </dgm:pt>
    <dgm:pt modelId="{2A1FC1EC-3612-45C4-9785-CF082E5BB7CE}">
      <dgm:prSet phldrT="[Text]" custT="1"/>
      <dgm:spPr/>
      <dgm:t>
        <a:bodyPr/>
        <a:lstStyle/>
        <a:p>
          <a:pPr>
            <a:lnSpc>
              <a:spcPct val="100000"/>
            </a:lnSpc>
            <a:spcAft>
              <a:spcPts val="0"/>
            </a:spcAft>
            <a:buFont typeface="Arial" panose="020B0604020202020204" pitchFamily="34" charset="0"/>
            <a:buChar char="•"/>
          </a:pPr>
          <a:r>
            <a:rPr lang="en-US" sz="1800">
              <a:ea typeface="+mn-lt"/>
              <a:cs typeface="+mn-lt"/>
            </a:rPr>
            <a:t>Images without Alt Text</a:t>
          </a:r>
          <a:endParaRPr lang="en-US" sz="1800"/>
        </a:p>
      </dgm:t>
    </dgm:pt>
    <dgm:pt modelId="{98E697A4-1AB8-415C-B5C7-2E20B4F03A35}" type="parTrans" cxnId="{059C6155-36F4-4CD7-905F-AA9780FEEA48}">
      <dgm:prSet/>
      <dgm:spPr/>
      <dgm:t>
        <a:bodyPr/>
        <a:lstStyle/>
        <a:p>
          <a:endParaRPr lang="en-US" sz="1050"/>
        </a:p>
      </dgm:t>
    </dgm:pt>
    <dgm:pt modelId="{830D9814-E58A-49F2-8665-9E63B8E20ECF}" type="sibTrans" cxnId="{059C6155-36F4-4CD7-905F-AA9780FEEA48}">
      <dgm:prSet/>
      <dgm:spPr/>
      <dgm:t>
        <a:bodyPr/>
        <a:lstStyle/>
        <a:p>
          <a:endParaRPr lang="en-US" sz="1050"/>
        </a:p>
      </dgm:t>
    </dgm:pt>
    <dgm:pt modelId="{BC0764B8-90D1-4310-9AA7-56D3C6866128}">
      <dgm:prSet phldrT="[Text]" custT="1"/>
      <dgm:spPr/>
      <dgm:t>
        <a:bodyPr/>
        <a:lstStyle/>
        <a:p>
          <a:pPr>
            <a:lnSpc>
              <a:spcPct val="100000"/>
            </a:lnSpc>
            <a:spcAft>
              <a:spcPts val="0"/>
            </a:spcAft>
            <a:buFont typeface="Arial" panose="020B0604020202020204" pitchFamily="34" charset="0"/>
            <a:buChar char="•"/>
          </a:pPr>
          <a:r>
            <a:rPr lang="en-US" sz="1800">
              <a:ea typeface="+mn-lt"/>
              <a:cs typeface="+mn-lt"/>
            </a:rPr>
            <a:t>Contrast issues</a:t>
          </a:r>
          <a:endParaRPr lang="en-US" sz="1800"/>
        </a:p>
      </dgm:t>
    </dgm:pt>
    <dgm:pt modelId="{C1E9207D-B763-4570-9C20-21DF8CC70537}" type="parTrans" cxnId="{C728937D-A005-4DAD-9BB4-B2BE023119EF}">
      <dgm:prSet/>
      <dgm:spPr/>
      <dgm:t>
        <a:bodyPr/>
        <a:lstStyle/>
        <a:p>
          <a:endParaRPr lang="en-US" sz="1050"/>
        </a:p>
      </dgm:t>
    </dgm:pt>
    <dgm:pt modelId="{A53F8117-6E42-4654-BCA6-CDDD98FEA94C}" type="sibTrans" cxnId="{C728937D-A005-4DAD-9BB4-B2BE023119EF}">
      <dgm:prSet/>
      <dgm:spPr/>
      <dgm:t>
        <a:bodyPr/>
        <a:lstStyle/>
        <a:p>
          <a:endParaRPr lang="en-US" sz="1050"/>
        </a:p>
      </dgm:t>
    </dgm:pt>
    <dgm:pt modelId="{5BFA804B-7849-4779-803D-349BDCED8229}">
      <dgm:prSet phldrT="[Text]" custT="1"/>
      <dgm:spPr/>
      <dgm:t>
        <a:bodyPr/>
        <a:lstStyle/>
        <a:p>
          <a:r>
            <a:rPr lang="en-US" sz="2800"/>
            <a:t>Minor</a:t>
          </a:r>
        </a:p>
      </dgm:t>
    </dgm:pt>
    <dgm:pt modelId="{455C90CF-6930-49B9-81C1-27ED54901A99}" type="parTrans" cxnId="{8D50B576-6420-4632-A8E7-B0916FD004AE}">
      <dgm:prSet/>
      <dgm:spPr/>
      <dgm:t>
        <a:bodyPr/>
        <a:lstStyle/>
        <a:p>
          <a:endParaRPr lang="en-US" sz="1050"/>
        </a:p>
      </dgm:t>
    </dgm:pt>
    <dgm:pt modelId="{3F99B0AA-CDFE-4472-9FDD-0168E0929E53}" type="sibTrans" cxnId="{8D50B576-6420-4632-A8E7-B0916FD004AE}">
      <dgm:prSet/>
      <dgm:spPr/>
      <dgm:t>
        <a:bodyPr/>
        <a:lstStyle/>
        <a:p>
          <a:endParaRPr lang="en-US" sz="1050"/>
        </a:p>
      </dgm:t>
    </dgm:pt>
    <dgm:pt modelId="{39733AB0-9E0F-4A6D-806B-F4B1E153F11E}">
      <dgm:prSet phldrT="[Text]" custT="1"/>
      <dgm:spPr/>
      <dgm:t>
        <a:bodyPr/>
        <a:lstStyle/>
        <a:p>
          <a:pPr>
            <a:buFont typeface="Arial" panose="020B0604020202020204" pitchFamily="34" charset="0"/>
            <a:buChar char="•"/>
          </a:pPr>
          <a:r>
            <a:rPr lang="en-US" sz="1800">
              <a:ea typeface="+mn-lt"/>
              <a:cs typeface="+mn-lt"/>
            </a:rPr>
            <a:t>No language set</a:t>
          </a:r>
          <a:endParaRPr lang="en-US" sz="1800"/>
        </a:p>
      </dgm:t>
    </dgm:pt>
    <dgm:pt modelId="{AB17E07C-9210-44B3-99C3-1FC3A5FD7F99}" type="parTrans" cxnId="{EDE95499-84A7-4B65-BF37-A447F06A5CCC}">
      <dgm:prSet/>
      <dgm:spPr/>
      <dgm:t>
        <a:bodyPr/>
        <a:lstStyle/>
        <a:p>
          <a:endParaRPr lang="en-US" sz="1050"/>
        </a:p>
      </dgm:t>
    </dgm:pt>
    <dgm:pt modelId="{2EC56E5C-38A4-4165-BF35-046D76675238}" type="sibTrans" cxnId="{EDE95499-84A7-4B65-BF37-A447F06A5CCC}">
      <dgm:prSet/>
      <dgm:spPr/>
      <dgm:t>
        <a:bodyPr/>
        <a:lstStyle/>
        <a:p>
          <a:endParaRPr lang="en-US" sz="1050"/>
        </a:p>
      </dgm:t>
    </dgm:pt>
    <dgm:pt modelId="{3F94F681-7186-4E7D-8F21-CA83C6844D64}">
      <dgm:prSet phldrT="[Text]" custT="1"/>
      <dgm:spPr/>
      <dgm:t>
        <a:bodyPr/>
        <a:lstStyle/>
        <a:p>
          <a:pPr>
            <a:buFont typeface="Arial" panose="020B0604020202020204" pitchFamily="34" charset="0"/>
            <a:buChar char="•"/>
          </a:pPr>
          <a:r>
            <a:rPr lang="en-US" sz="1800"/>
            <a:t>Does not have the correct language set</a:t>
          </a:r>
        </a:p>
      </dgm:t>
    </dgm:pt>
    <dgm:pt modelId="{0215A130-52D0-4FEF-9B50-B071DB1980D7}" type="parTrans" cxnId="{D78495AB-7AF9-497A-98DB-C2C9FACF0191}">
      <dgm:prSet/>
      <dgm:spPr/>
      <dgm:t>
        <a:bodyPr/>
        <a:lstStyle/>
        <a:p>
          <a:endParaRPr lang="en-US" sz="1050"/>
        </a:p>
      </dgm:t>
    </dgm:pt>
    <dgm:pt modelId="{22F2F6D5-E833-48ED-ACFB-F7CD66FB64BF}" type="sibTrans" cxnId="{D78495AB-7AF9-497A-98DB-C2C9FACF0191}">
      <dgm:prSet/>
      <dgm:spPr/>
      <dgm:t>
        <a:bodyPr/>
        <a:lstStyle/>
        <a:p>
          <a:endParaRPr lang="en-US" sz="1050"/>
        </a:p>
      </dgm:t>
    </dgm:pt>
    <dgm:pt modelId="{5555BE80-F4DF-4275-9F18-FD19FFBB1A6B}">
      <dgm:prSet custT="1"/>
      <dgm:spPr/>
      <dgm:t>
        <a:bodyPr/>
        <a:lstStyle/>
        <a:p>
          <a:endParaRPr lang="en-US" sz="2800"/>
        </a:p>
      </dgm:t>
    </dgm:pt>
    <dgm:pt modelId="{BE40B991-D298-4BB4-9A0B-9DDC1B33B120}" type="parTrans" cxnId="{ABDC6AFD-48A2-4319-B762-D24A29A3D3B6}">
      <dgm:prSet/>
      <dgm:spPr/>
      <dgm:t>
        <a:bodyPr/>
        <a:lstStyle/>
        <a:p>
          <a:endParaRPr lang="en-US"/>
        </a:p>
      </dgm:t>
    </dgm:pt>
    <dgm:pt modelId="{C02DFF3F-8BCE-42D2-857B-77285C14933F}" type="sibTrans" cxnId="{ABDC6AFD-48A2-4319-B762-D24A29A3D3B6}">
      <dgm:prSet/>
      <dgm:spPr/>
      <dgm:t>
        <a:bodyPr/>
        <a:lstStyle/>
        <a:p>
          <a:endParaRPr lang="en-US"/>
        </a:p>
      </dgm:t>
    </dgm:pt>
    <dgm:pt modelId="{CC0DB2D4-0C88-4A8C-8FF2-064A41069A51}">
      <dgm:prSet phldrT="[Text]" custT="1"/>
      <dgm:spPr/>
      <dgm:t>
        <a:bodyPr/>
        <a:lstStyle/>
        <a:p>
          <a:pPr>
            <a:lnSpc>
              <a:spcPct val="100000"/>
            </a:lnSpc>
            <a:spcAft>
              <a:spcPts val="0"/>
            </a:spcAft>
            <a:buFont typeface="Arial" panose="020B0604020202020204" pitchFamily="34" charset="0"/>
            <a:buChar char="•"/>
          </a:pPr>
          <a:r>
            <a:rPr lang="en-US" sz="1800">
              <a:ea typeface="+mn-lt"/>
              <a:cs typeface="+mn-lt"/>
            </a:rPr>
            <a:t>Missing headings</a:t>
          </a:r>
          <a:endParaRPr lang="en-US" sz="1800"/>
        </a:p>
      </dgm:t>
    </dgm:pt>
    <dgm:pt modelId="{50529E1C-44D0-478E-8DEB-5849EF9266B5}" type="parTrans" cxnId="{47AEB311-65B5-462A-ABCF-934482BCAB6E}">
      <dgm:prSet/>
      <dgm:spPr/>
      <dgm:t>
        <a:bodyPr/>
        <a:lstStyle/>
        <a:p>
          <a:endParaRPr lang="en-US"/>
        </a:p>
      </dgm:t>
    </dgm:pt>
    <dgm:pt modelId="{AD23D04A-5679-459F-BF76-AE67058BADC7}" type="sibTrans" cxnId="{47AEB311-65B5-462A-ABCF-934482BCAB6E}">
      <dgm:prSet/>
      <dgm:spPr/>
      <dgm:t>
        <a:bodyPr/>
        <a:lstStyle/>
        <a:p>
          <a:endParaRPr lang="en-US"/>
        </a:p>
      </dgm:t>
    </dgm:pt>
    <dgm:pt modelId="{53FE24EC-041A-4334-9506-B0F2723AF457}">
      <dgm:prSet phldrT="[Text]" custT="1"/>
      <dgm:spPr/>
      <dgm:t>
        <a:bodyPr/>
        <a:lstStyle/>
        <a:p>
          <a:pPr>
            <a:lnSpc>
              <a:spcPct val="100000"/>
            </a:lnSpc>
            <a:spcAft>
              <a:spcPts val="0"/>
            </a:spcAft>
            <a:buFont typeface="Arial" panose="020B0604020202020204" pitchFamily="34" charset="0"/>
            <a:buChar char="•"/>
          </a:pPr>
          <a:r>
            <a:rPr lang="en-US" sz="1800"/>
            <a:t>Inappropriate heading structure</a:t>
          </a:r>
        </a:p>
      </dgm:t>
    </dgm:pt>
    <dgm:pt modelId="{B22EADD6-AD09-4244-A509-FEF934B24FFD}" type="parTrans" cxnId="{1A2586FE-852B-406E-B70E-62FE392CC0A8}">
      <dgm:prSet/>
      <dgm:spPr/>
      <dgm:t>
        <a:bodyPr/>
        <a:lstStyle/>
        <a:p>
          <a:endParaRPr lang="en-US"/>
        </a:p>
      </dgm:t>
    </dgm:pt>
    <dgm:pt modelId="{B94E4BBE-3A6A-4FE6-B6F1-99FA2CE60FC2}" type="sibTrans" cxnId="{1A2586FE-852B-406E-B70E-62FE392CC0A8}">
      <dgm:prSet/>
      <dgm:spPr/>
      <dgm:t>
        <a:bodyPr/>
        <a:lstStyle/>
        <a:p>
          <a:endParaRPr lang="en-US"/>
        </a:p>
      </dgm:t>
    </dgm:pt>
    <dgm:pt modelId="{2DDA0916-17D4-4F26-B50E-C104AC54C0C5}">
      <dgm:prSet phldrT="[Text]" custT="1"/>
      <dgm:spPr/>
      <dgm:t>
        <a:bodyPr/>
        <a:lstStyle/>
        <a:p>
          <a:pPr>
            <a:lnSpc>
              <a:spcPct val="100000"/>
            </a:lnSpc>
            <a:spcAft>
              <a:spcPts val="0"/>
            </a:spcAft>
            <a:buFont typeface="Arial" panose="020B0604020202020204" pitchFamily="34" charset="0"/>
            <a:buChar char="•"/>
          </a:pPr>
          <a:r>
            <a:rPr lang="en-US" sz="1800"/>
            <a:t>Headings does not start at 1 or exceeds 6.</a:t>
          </a:r>
        </a:p>
      </dgm:t>
    </dgm:pt>
    <dgm:pt modelId="{ECD2C1D2-F2C8-4473-AB8F-2ECB25C50073}" type="parTrans" cxnId="{44BB6406-2DA2-4014-9B80-436F60B7AF68}">
      <dgm:prSet/>
      <dgm:spPr/>
      <dgm:t>
        <a:bodyPr/>
        <a:lstStyle/>
        <a:p>
          <a:endParaRPr lang="en-US"/>
        </a:p>
      </dgm:t>
    </dgm:pt>
    <dgm:pt modelId="{3F99D271-1299-4661-A49C-3148B1F4DEB0}" type="sibTrans" cxnId="{44BB6406-2DA2-4014-9B80-436F60B7AF68}">
      <dgm:prSet/>
      <dgm:spPr/>
      <dgm:t>
        <a:bodyPr/>
        <a:lstStyle/>
        <a:p>
          <a:endParaRPr lang="en-US"/>
        </a:p>
      </dgm:t>
    </dgm:pt>
    <dgm:pt modelId="{70C40B69-D7CF-43A1-AEDE-98512C1D8B80}">
      <dgm:prSet phldrT="[Text]" custT="1"/>
      <dgm:spPr/>
      <dgm:t>
        <a:bodyPr/>
        <a:lstStyle/>
        <a:p>
          <a:pPr>
            <a:lnSpc>
              <a:spcPct val="100000"/>
            </a:lnSpc>
            <a:spcAft>
              <a:spcPts val="0"/>
            </a:spcAft>
            <a:buFont typeface="Arial" panose="020B0604020202020204" pitchFamily="34" charset="0"/>
            <a:buChar char="•"/>
          </a:pPr>
          <a:r>
            <a:rPr lang="en-US" sz="1800">
              <a:ea typeface="+mn-lt"/>
              <a:cs typeface="+mn-lt"/>
            </a:rPr>
            <a:t>Tables without headers</a:t>
          </a:r>
          <a:endParaRPr lang="en-US" sz="2800"/>
        </a:p>
      </dgm:t>
    </dgm:pt>
    <dgm:pt modelId="{2EE151FE-F93E-4542-92F2-7D4AC4C2FDD0}" type="parTrans" cxnId="{F82860D8-E81F-43FA-A75D-1EFE58F2193B}">
      <dgm:prSet/>
      <dgm:spPr/>
      <dgm:t>
        <a:bodyPr/>
        <a:lstStyle/>
        <a:p>
          <a:endParaRPr lang="en-US"/>
        </a:p>
      </dgm:t>
    </dgm:pt>
    <dgm:pt modelId="{ED26D85E-7BD6-4399-A9CA-45F9E10C7386}" type="sibTrans" cxnId="{F82860D8-E81F-43FA-A75D-1EFE58F2193B}">
      <dgm:prSet/>
      <dgm:spPr/>
      <dgm:t>
        <a:bodyPr/>
        <a:lstStyle/>
        <a:p>
          <a:endParaRPr lang="en-US"/>
        </a:p>
      </dgm:t>
    </dgm:pt>
    <dgm:pt modelId="{E95360CD-26CC-4BF2-8482-A613E4524F22}" type="pres">
      <dgm:prSet presAssocID="{B5B29E8B-D4AE-4FDF-AEB4-04B401959C33}" presName="Name0" presStyleCnt="0">
        <dgm:presLayoutVars>
          <dgm:dir/>
          <dgm:animLvl val="lvl"/>
          <dgm:resizeHandles val="exact"/>
        </dgm:presLayoutVars>
      </dgm:prSet>
      <dgm:spPr/>
    </dgm:pt>
    <dgm:pt modelId="{6E8E9F9D-9B21-4D30-9729-CDB829F99A0B}" type="pres">
      <dgm:prSet presAssocID="{FC50FE30-9741-4C70-92B2-F766DA8246DD}" presName="composite" presStyleCnt="0"/>
      <dgm:spPr/>
    </dgm:pt>
    <dgm:pt modelId="{6AE48683-8EC5-4FD9-AA40-51415F731F9F}" type="pres">
      <dgm:prSet presAssocID="{FC50FE30-9741-4C70-92B2-F766DA8246DD}" presName="parTx" presStyleLbl="alignNode1" presStyleIdx="0" presStyleCnt="3" custScaleY="100000">
        <dgm:presLayoutVars>
          <dgm:chMax val="0"/>
          <dgm:chPref val="0"/>
          <dgm:bulletEnabled val="1"/>
        </dgm:presLayoutVars>
      </dgm:prSet>
      <dgm:spPr/>
    </dgm:pt>
    <dgm:pt modelId="{E9A7E69E-91A2-42AC-AA2E-273FFEA2589E}" type="pres">
      <dgm:prSet presAssocID="{FC50FE30-9741-4C70-92B2-F766DA8246DD}" presName="desTx" presStyleLbl="alignAccFollowNode1" presStyleIdx="0" presStyleCnt="3" custScaleY="128539" custLinFactNeighborX="-103" custLinFactNeighborY="15100">
        <dgm:presLayoutVars>
          <dgm:bulletEnabled val="1"/>
        </dgm:presLayoutVars>
      </dgm:prSet>
      <dgm:spPr/>
    </dgm:pt>
    <dgm:pt modelId="{EF1407CF-4697-4395-A188-FC4615AAB0B9}" type="pres">
      <dgm:prSet presAssocID="{356D3206-9BFD-43EA-B455-57A7077D48A9}" presName="space" presStyleCnt="0"/>
      <dgm:spPr/>
    </dgm:pt>
    <dgm:pt modelId="{FEC786C4-F62F-4024-BC91-85AD399EBA91}" type="pres">
      <dgm:prSet presAssocID="{3363E6B2-0E9A-4AFA-BCB4-E58D18C966AB}" presName="composite" presStyleCnt="0"/>
      <dgm:spPr/>
    </dgm:pt>
    <dgm:pt modelId="{F9674C88-2C58-4A21-9E4B-9C8051453F5E}" type="pres">
      <dgm:prSet presAssocID="{3363E6B2-0E9A-4AFA-BCB4-E58D18C966AB}" presName="parTx" presStyleLbl="alignNode1" presStyleIdx="1" presStyleCnt="3" custScaleY="100000">
        <dgm:presLayoutVars>
          <dgm:chMax val="0"/>
          <dgm:chPref val="0"/>
          <dgm:bulletEnabled val="1"/>
        </dgm:presLayoutVars>
      </dgm:prSet>
      <dgm:spPr/>
    </dgm:pt>
    <dgm:pt modelId="{3D13F50E-A77A-49ED-8996-662775669287}" type="pres">
      <dgm:prSet presAssocID="{3363E6B2-0E9A-4AFA-BCB4-E58D18C966AB}" presName="desTx" presStyleLbl="alignAccFollowNode1" presStyleIdx="1" presStyleCnt="3" custScaleY="128539" custLinFactNeighborX="-103" custLinFactNeighborY="15100">
        <dgm:presLayoutVars>
          <dgm:bulletEnabled val="1"/>
        </dgm:presLayoutVars>
      </dgm:prSet>
      <dgm:spPr/>
    </dgm:pt>
    <dgm:pt modelId="{2E6C7D1A-0985-4EE3-847B-1635354C7717}" type="pres">
      <dgm:prSet presAssocID="{87FF848F-F841-406F-B9B1-EDF04853A57E}" presName="space" presStyleCnt="0"/>
      <dgm:spPr/>
    </dgm:pt>
    <dgm:pt modelId="{100F066C-ECA9-4FA0-A7D6-05FA1E48A281}" type="pres">
      <dgm:prSet presAssocID="{5BFA804B-7849-4779-803D-349BDCED8229}" presName="composite" presStyleCnt="0"/>
      <dgm:spPr/>
    </dgm:pt>
    <dgm:pt modelId="{D77FC88D-55DD-4B5B-BD92-8E57F9F314B8}" type="pres">
      <dgm:prSet presAssocID="{5BFA804B-7849-4779-803D-349BDCED8229}" presName="parTx" presStyleLbl="alignNode1" presStyleIdx="2" presStyleCnt="3" custScaleY="100000">
        <dgm:presLayoutVars>
          <dgm:chMax val="0"/>
          <dgm:chPref val="0"/>
          <dgm:bulletEnabled val="1"/>
        </dgm:presLayoutVars>
      </dgm:prSet>
      <dgm:spPr/>
    </dgm:pt>
    <dgm:pt modelId="{5ACC8755-00AD-41D3-BED0-89996F41999F}" type="pres">
      <dgm:prSet presAssocID="{5BFA804B-7849-4779-803D-349BDCED8229}" presName="desTx" presStyleLbl="alignAccFollowNode1" presStyleIdx="2" presStyleCnt="3" custScaleY="128539" custLinFactNeighborX="-103" custLinFactNeighborY="15100">
        <dgm:presLayoutVars>
          <dgm:bulletEnabled val="1"/>
        </dgm:presLayoutVars>
      </dgm:prSet>
      <dgm:spPr/>
    </dgm:pt>
  </dgm:ptLst>
  <dgm:cxnLst>
    <dgm:cxn modelId="{44BB6406-2DA2-4014-9B80-436F60B7AF68}" srcId="{3363E6B2-0E9A-4AFA-BCB4-E58D18C966AB}" destId="{2DDA0916-17D4-4F26-B50E-C104AC54C0C5}" srcOrd="4" destOrd="0" parTransId="{ECD2C1D2-F2C8-4473-AB8F-2ECB25C50073}" sibTransId="{3F99D271-1299-4661-A49C-3148B1F4DEB0}"/>
    <dgm:cxn modelId="{EC2AD10A-A36F-45E4-B609-CF04B50FA7D8}" srcId="{B5B29E8B-D4AE-4FDF-AEB4-04B401959C33}" destId="{3363E6B2-0E9A-4AFA-BCB4-E58D18C966AB}" srcOrd="1" destOrd="0" parTransId="{31B90AC2-F19F-4034-83F3-16EA994485F1}" sibTransId="{87FF848F-F841-406F-B9B1-EDF04853A57E}"/>
    <dgm:cxn modelId="{361A470F-3284-4DAF-81B9-E774C323C013}" type="presOf" srcId="{FC50FE30-9741-4C70-92B2-F766DA8246DD}" destId="{6AE48683-8EC5-4FD9-AA40-51415F731F9F}" srcOrd="0" destOrd="0" presId="urn:microsoft.com/office/officeart/2005/8/layout/hList1"/>
    <dgm:cxn modelId="{47AEB311-65B5-462A-ABCF-934482BCAB6E}" srcId="{3363E6B2-0E9A-4AFA-BCB4-E58D18C966AB}" destId="{CC0DB2D4-0C88-4A8C-8FF2-064A41069A51}" srcOrd="2" destOrd="0" parTransId="{50529E1C-44D0-478E-8DEB-5849EF9266B5}" sibTransId="{AD23D04A-5679-459F-BF76-AE67058BADC7}"/>
    <dgm:cxn modelId="{48649C1C-1603-42B0-BBF4-EC616B00418A}" type="presOf" srcId="{2A1FC1EC-3612-45C4-9785-CF082E5BB7CE}" destId="{3D13F50E-A77A-49ED-8996-662775669287}" srcOrd="0" destOrd="0" presId="urn:microsoft.com/office/officeart/2005/8/layout/hList1"/>
    <dgm:cxn modelId="{2A18592D-F3A5-40CB-A40C-BF41F45BBA51}" type="presOf" srcId="{CC0DB2D4-0C88-4A8C-8FF2-064A41069A51}" destId="{3D13F50E-A77A-49ED-8996-662775669287}" srcOrd="0" destOrd="2" presId="urn:microsoft.com/office/officeart/2005/8/layout/hList1"/>
    <dgm:cxn modelId="{56BF7648-C70B-4762-B2BA-D67C7085F80B}" srcId="{FC50FE30-9741-4C70-92B2-F766DA8246DD}" destId="{2CD59390-2929-42E9-BFD7-A45C57032F76}" srcOrd="0" destOrd="0" parTransId="{64E12AE6-7B78-417E-A88B-6689048DAD38}" sibTransId="{1FB6BAE7-BE4C-4C2B-87A8-D3AD7CD6265C}"/>
    <dgm:cxn modelId="{29E62D52-730D-48A5-BFCF-942F6675D7DA}" type="presOf" srcId="{3F94F681-7186-4E7D-8F21-CA83C6844D64}" destId="{5ACC8755-00AD-41D3-BED0-89996F41999F}" srcOrd="0" destOrd="1" presId="urn:microsoft.com/office/officeart/2005/8/layout/hList1"/>
    <dgm:cxn modelId="{059C6155-36F4-4CD7-905F-AA9780FEEA48}" srcId="{3363E6B2-0E9A-4AFA-BCB4-E58D18C966AB}" destId="{2A1FC1EC-3612-45C4-9785-CF082E5BB7CE}" srcOrd="0" destOrd="0" parTransId="{98E697A4-1AB8-415C-B5C7-2E20B4F03A35}" sibTransId="{830D9814-E58A-49F2-8665-9E63B8E20ECF}"/>
    <dgm:cxn modelId="{99A9F257-EA2A-4192-B3E4-C73AEEEA0DF4}" type="presOf" srcId="{5BFA804B-7849-4779-803D-349BDCED8229}" destId="{D77FC88D-55DD-4B5B-BD92-8E57F9F314B8}" srcOrd="0" destOrd="0" presId="urn:microsoft.com/office/officeart/2005/8/layout/hList1"/>
    <dgm:cxn modelId="{28915D64-0649-4A17-9952-CF18D9B2356F}" type="presOf" srcId="{70C40B69-D7CF-43A1-AEDE-98512C1D8B80}" destId="{3D13F50E-A77A-49ED-8996-662775669287}" srcOrd="0" destOrd="5" presId="urn:microsoft.com/office/officeart/2005/8/layout/hList1"/>
    <dgm:cxn modelId="{53B42B68-564A-49B6-915A-29FFFF6AA03E}" type="presOf" srcId="{53FE24EC-041A-4334-9506-B0F2723AF457}" destId="{3D13F50E-A77A-49ED-8996-662775669287}" srcOrd="0" destOrd="3" presId="urn:microsoft.com/office/officeart/2005/8/layout/hList1"/>
    <dgm:cxn modelId="{8D50B576-6420-4632-A8E7-B0916FD004AE}" srcId="{B5B29E8B-D4AE-4FDF-AEB4-04B401959C33}" destId="{5BFA804B-7849-4779-803D-349BDCED8229}" srcOrd="2" destOrd="0" parTransId="{455C90CF-6930-49B9-81C1-27ED54901A99}" sibTransId="{3F99B0AA-CDFE-4472-9FDD-0168E0929E53}"/>
    <dgm:cxn modelId="{C728937D-A005-4DAD-9BB4-B2BE023119EF}" srcId="{3363E6B2-0E9A-4AFA-BCB4-E58D18C966AB}" destId="{BC0764B8-90D1-4310-9AA7-56D3C6866128}" srcOrd="1" destOrd="0" parTransId="{C1E9207D-B763-4570-9C20-21DF8CC70537}" sibTransId="{A53F8117-6E42-4654-BCA6-CDDD98FEA94C}"/>
    <dgm:cxn modelId="{DCD5E796-3986-4AE8-AAB0-1C6C18AD2878}" type="presOf" srcId="{2CD59390-2929-42E9-BFD7-A45C57032F76}" destId="{E9A7E69E-91A2-42AC-AA2E-273FFEA2589E}" srcOrd="0" destOrd="0" presId="urn:microsoft.com/office/officeart/2005/8/layout/hList1"/>
    <dgm:cxn modelId="{EDE95499-84A7-4B65-BF37-A447F06A5CCC}" srcId="{5BFA804B-7849-4779-803D-349BDCED8229}" destId="{39733AB0-9E0F-4A6D-806B-F4B1E153F11E}" srcOrd="0" destOrd="0" parTransId="{AB17E07C-9210-44B3-99C3-1FC3A5FD7F99}" sibTransId="{2EC56E5C-38A4-4165-BF35-046D76675238}"/>
    <dgm:cxn modelId="{D78495AB-7AF9-497A-98DB-C2C9FACF0191}" srcId="{5BFA804B-7849-4779-803D-349BDCED8229}" destId="{3F94F681-7186-4E7D-8F21-CA83C6844D64}" srcOrd="1" destOrd="0" parTransId="{0215A130-52D0-4FEF-9B50-B071DB1980D7}" sibTransId="{22F2F6D5-E833-48ED-ACFB-F7CD66FB64BF}"/>
    <dgm:cxn modelId="{31F996BE-F825-45AF-9BF4-10B63B86C450}" srcId="{B5B29E8B-D4AE-4FDF-AEB4-04B401959C33}" destId="{FC50FE30-9741-4C70-92B2-F766DA8246DD}" srcOrd="0" destOrd="0" parTransId="{F7E00FBF-2309-4601-B215-EB347279A848}" sibTransId="{356D3206-9BFD-43EA-B455-57A7077D48A9}"/>
    <dgm:cxn modelId="{B04CFFC3-79BB-4AE3-ADAC-0867550939D2}" type="presOf" srcId="{B5B29E8B-D4AE-4FDF-AEB4-04B401959C33}" destId="{E95360CD-26CC-4BF2-8482-A613E4524F22}" srcOrd="0" destOrd="0" presId="urn:microsoft.com/office/officeart/2005/8/layout/hList1"/>
    <dgm:cxn modelId="{595E77C7-F053-47BB-853F-FA2C1052DBE1}" type="presOf" srcId="{2DDA0916-17D4-4F26-B50E-C104AC54C0C5}" destId="{3D13F50E-A77A-49ED-8996-662775669287}" srcOrd="0" destOrd="4" presId="urn:microsoft.com/office/officeart/2005/8/layout/hList1"/>
    <dgm:cxn modelId="{D8B8D0CF-5DB0-4ACE-9C37-28DAB240F5AC}" type="presOf" srcId="{3363E6B2-0E9A-4AFA-BCB4-E58D18C966AB}" destId="{F9674C88-2C58-4A21-9E4B-9C8051453F5E}" srcOrd="0" destOrd="0" presId="urn:microsoft.com/office/officeart/2005/8/layout/hList1"/>
    <dgm:cxn modelId="{F82860D8-E81F-43FA-A75D-1EFE58F2193B}" srcId="{3363E6B2-0E9A-4AFA-BCB4-E58D18C966AB}" destId="{70C40B69-D7CF-43A1-AEDE-98512C1D8B80}" srcOrd="5" destOrd="0" parTransId="{2EE151FE-F93E-4542-92F2-7D4AC4C2FDD0}" sibTransId="{ED26D85E-7BD6-4399-A9CA-45F9E10C7386}"/>
    <dgm:cxn modelId="{2BDCCFE6-C584-42CB-BADF-079DA8345783}" type="presOf" srcId="{39733AB0-9E0F-4A6D-806B-F4B1E153F11E}" destId="{5ACC8755-00AD-41D3-BED0-89996F41999F}" srcOrd="0" destOrd="0" presId="urn:microsoft.com/office/officeart/2005/8/layout/hList1"/>
    <dgm:cxn modelId="{607E87EE-DF27-443B-84F0-C87BE6BFD6A6}" type="presOf" srcId="{BC0764B8-90D1-4310-9AA7-56D3C6866128}" destId="{3D13F50E-A77A-49ED-8996-662775669287}" srcOrd="0" destOrd="1" presId="urn:microsoft.com/office/officeart/2005/8/layout/hList1"/>
    <dgm:cxn modelId="{67C514F9-5391-4EE3-A8E1-D587032DFFD3}" type="presOf" srcId="{5555BE80-F4DF-4275-9F18-FD19FFBB1A6B}" destId="{5ACC8755-00AD-41D3-BED0-89996F41999F}" srcOrd="0" destOrd="2" presId="urn:microsoft.com/office/officeart/2005/8/layout/hList1"/>
    <dgm:cxn modelId="{ABDC6AFD-48A2-4319-B762-D24A29A3D3B6}" srcId="{5BFA804B-7849-4779-803D-349BDCED8229}" destId="{5555BE80-F4DF-4275-9F18-FD19FFBB1A6B}" srcOrd="2" destOrd="0" parTransId="{BE40B991-D298-4BB4-9A0B-9DDC1B33B120}" sibTransId="{C02DFF3F-8BCE-42D2-857B-77285C14933F}"/>
    <dgm:cxn modelId="{1A2586FE-852B-406E-B70E-62FE392CC0A8}" srcId="{3363E6B2-0E9A-4AFA-BCB4-E58D18C966AB}" destId="{53FE24EC-041A-4334-9506-B0F2723AF457}" srcOrd="3" destOrd="0" parTransId="{B22EADD6-AD09-4244-A509-FEF934B24FFD}" sibTransId="{B94E4BBE-3A6A-4FE6-B6F1-99FA2CE60FC2}"/>
    <dgm:cxn modelId="{2D8780BE-16E2-4F5D-80B9-505351F6249A}" type="presParOf" srcId="{E95360CD-26CC-4BF2-8482-A613E4524F22}" destId="{6E8E9F9D-9B21-4D30-9729-CDB829F99A0B}" srcOrd="0" destOrd="0" presId="urn:microsoft.com/office/officeart/2005/8/layout/hList1"/>
    <dgm:cxn modelId="{56DD94EE-D1FD-49A6-B102-13B9C2D01AAC}" type="presParOf" srcId="{6E8E9F9D-9B21-4D30-9729-CDB829F99A0B}" destId="{6AE48683-8EC5-4FD9-AA40-51415F731F9F}" srcOrd="0" destOrd="0" presId="urn:microsoft.com/office/officeart/2005/8/layout/hList1"/>
    <dgm:cxn modelId="{B52DE54D-074E-405B-9AD1-6484FE3E18E3}" type="presParOf" srcId="{6E8E9F9D-9B21-4D30-9729-CDB829F99A0B}" destId="{E9A7E69E-91A2-42AC-AA2E-273FFEA2589E}" srcOrd="1" destOrd="0" presId="urn:microsoft.com/office/officeart/2005/8/layout/hList1"/>
    <dgm:cxn modelId="{4B225F92-0970-4028-88E5-F06DE186F708}" type="presParOf" srcId="{E95360CD-26CC-4BF2-8482-A613E4524F22}" destId="{EF1407CF-4697-4395-A188-FC4615AAB0B9}" srcOrd="1" destOrd="0" presId="urn:microsoft.com/office/officeart/2005/8/layout/hList1"/>
    <dgm:cxn modelId="{283CDAA6-0B74-440E-9610-08707744609E}" type="presParOf" srcId="{E95360CD-26CC-4BF2-8482-A613E4524F22}" destId="{FEC786C4-F62F-4024-BC91-85AD399EBA91}" srcOrd="2" destOrd="0" presId="urn:microsoft.com/office/officeart/2005/8/layout/hList1"/>
    <dgm:cxn modelId="{B3265A03-F94C-4EAA-BA46-08F637C4F72E}" type="presParOf" srcId="{FEC786C4-F62F-4024-BC91-85AD399EBA91}" destId="{F9674C88-2C58-4A21-9E4B-9C8051453F5E}" srcOrd="0" destOrd="0" presId="urn:microsoft.com/office/officeart/2005/8/layout/hList1"/>
    <dgm:cxn modelId="{C9684CEC-7131-4B93-AD4C-F9F28601C418}" type="presParOf" srcId="{FEC786C4-F62F-4024-BC91-85AD399EBA91}" destId="{3D13F50E-A77A-49ED-8996-662775669287}" srcOrd="1" destOrd="0" presId="urn:microsoft.com/office/officeart/2005/8/layout/hList1"/>
    <dgm:cxn modelId="{FBAB3F65-DC96-4C98-91A0-8550FC5AEE0F}" type="presParOf" srcId="{E95360CD-26CC-4BF2-8482-A613E4524F22}" destId="{2E6C7D1A-0985-4EE3-847B-1635354C7717}" srcOrd="3" destOrd="0" presId="urn:microsoft.com/office/officeart/2005/8/layout/hList1"/>
    <dgm:cxn modelId="{FE1E125E-6277-4F07-992B-8E603BA4BFAC}" type="presParOf" srcId="{E95360CD-26CC-4BF2-8482-A613E4524F22}" destId="{100F066C-ECA9-4FA0-A7D6-05FA1E48A281}" srcOrd="4" destOrd="0" presId="urn:microsoft.com/office/officeart/2005/8/layout/hList1"/>
    <dgm:cxn modelId="{3A2129F4-E4E4-4D8B-A00C-614BBDB404BD}" type="presParOf" srcId="{100F066C-ECA9-4FA0-A7D6-05FA1E48A281}" destId="{D77FC88D-55DD-4B5B-BD92-8E57F9F314B8}" srcOrd="0" destOrd="0" presId="urn:microsoft.com/office/officeart/2005/8/layout/hList1"/>
    <dgm:cxn modelId="{83AF2125-989B-4F48-9ADD-5F300A298EB0}" type="presParOf" srcId="{100F066C-ECA9-4FA0-A7D6-05FA1E48A281}" destId="{5ACC8755-00AD-41D3-BED0-89996F41999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86B301-9F89-474E-B8D4-44BCCA9EE697}"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DA884778-40B6-4998-B91C-423DC952BC01}">
      <dgm:prSet phldrT="[Text]"/>
      <dgm:spPr/>
      <dgm:t>
        <a:bodyPr/>
        <a:lstStyle/>
        <a:p>
          <a:r>
            <a:rPr lang="en-US"/>
            <a:t>.docx</a:t>
          </a:r>
        </a:p>
      </dgm:t>
    </dgm:pt>
    <dgm:pt modelId="{9F1275D9-9AB3-4379-A1E6-62F3FB91D2F9}" type="parTrans" cxnId="{E1AEA286-9D11-40AD-AB3F-9A2189C4F57D}">
      <dgm:prSet/>
      <dgm:spPr/>
      <dgm:t>
        <a:bodyPr/>
        <a:lstStyle/>
        <a:p>
          <a:endParaRPr lang="en-US"/>
        </a:p>
      </dgm:t>
    </dgm:pt>
    <dgm:pt modelId="{1F9324D2-F9B7-4E1A-8598-C11B4C5A9CBB}" type="sibTrans" cxnId="{E1AEA286-9D11-40AD-AB3F-9A2189C4F57D}">
      <dgm:prSet/>
      <dgm:spPr/>
      <dgm:t>
        <a:bodyPr/>
        <a:lstStyle/>
        <a:p>
          <a:endParaRPr lang="en-US"/>
        </a:p>
      </dgm:t>
    </dgm:pt>
    <dgm:pt modelId="{D0DFFAD3-A35D-4996-8FE8-6B000FE35C61}">
      <dgm:prSet phldrT="[Text]" custT="1"/>
      <dgm:spPr/>
      <dgm:t>
        <a:bodyPr/>
        <a:lstStyle/>
        <a:p>
          <a:pPr marL="0" marR="0" lvl="0" indent="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2800"/>
            <a:t>Choose .docx</a:t>
          </a:r>
        </a:p>
      </dgm:t>
    </dgm:pt>
    <dgm:pt modelId="{C6A9024E-86E9-453D-A297-BB3BE0989187}" type="parTrans" cxnId="{C260235E-2316-491C-8C44-FC856286A97A}">
      <dgm:prSet/>
      <dgm:spPr/>
      <dgm:t>
        <a:bodyPr/>
        <a:lstStyle/>
        <a:p>
          <a:endParaRPr lang="en-US"/>
        </a:p>
      </dgm:t>
    </dgm:pt>
    <dgm:pt modelId="{717D2747-544A-4FB9-A75B-6307C8CC2A6B}" type="sibTrans" cxnId="{C260235E-2316-491C-8C44-FC856286A97A}">
      <dgm:prSet/>
      <dgm:spPr/>
      <dgm:t>
        <a:bodyPr/>
        <a:lstStyle/>
        <a:p>
          <a:endParaRPr lang="en-US"/>
        </a:p>
      </dgm:t>
    </dgm:pt>
    <dgm:pt modelId="{314A339F-7FA2-418D-BD7B-438D658E1C4F}">
      <dgm:prSet phldrT="[Text]" custT="1"/>
      <dgm:spPr/>
      <dgm:t>
        <a:bodyPr/>
        <a:lstStyle/>
        <a:p>
          <a:pPr marL="285750" lvl="1" indent="0" defTabSz="1244600">
            <a:lnSpc>
              <a:spcPct val="90000"/>
            </a:lnSpc>
            <a:spcBef>
              <a:spcPct val="0"/>
            </a:spcBef>
            <a:spcAft>
              <a:spcPct val="15000"/>
            </a:spcAft>
          </a:pPr>
          <a:endParaRPr lang="en-US" sz="2800"/>
        </a:p>
      </dgm:t>
    </dgm:pt>
    <dgm:pt modelId="{49B49C34-F90A-43E7-8593-5CFA8BE5F9D7}" type="parTrans" cxnId="{769C807B-ABEA-4420-AABD-E28AA934A5EA}">
      <dgm:prSet/>
      <dgm:spPr/>
      <dgm:t>
        <a:bodyPr/>
        <a:lstStyle/>
        <a:p>
          <a:endParaRPr lang="en-US"/>
        </a:p>
      </dgm:t>
    </dgm:pt>
    <dgm:pt modelId="{4D6A855D-2933-4973-AA47-D4B02230AEB7}" type="sibTrans" cxnId="{769C807B-ABEA-4420-AABD-E28AA934A5EA}">
      <dgm:prSet/>
      <dgm:spPr/>
      <dgm:t>
        <a:bodyPr/>
        <a:lstStyle/>
        <a:p>
          <a:endParaRPr lang="en-US"/>
        </a:p>
      </dgm:t>
    </dgm:pt>
    <dgm:pt modelId="{D43D02F3-47D4-4821-9003-A815F191CD5E}">
      <dgm:prSet phldrT="[Text]"/>
      <dgm:spPr/>
      <dgm:t>
        <a:bodyPr/>
        <a:lstStyle/>
        <a:p>
          <a:r>
            <a:rPr lang="en-US"/>
            <a:t>.pdf</a:t>
          </a:r>
        </a:p>
      </dgm:t>
    </dgm:pt>
    <dgm:pt modelId="{B68217B3-7388-4581-8488-7580BC35467F}" type="parTrans" cxnId="{4BECBB49-ACE1-4F00-8498-CE3453A8AA57}">
      <dgm:prSet/>
      <dgm:spPr/>
      <dgm:t>
        <a:bodyPr/>
        <a:lstStyle/>
        <a:p>
          <a:endParaRPr lang="en-US"/>
        </a:p>
      </dgm:t>
    </dgm:pt>
    <dgm:pt modelId="{2B15C6A1-B5E2-42B7-9EF2-AE14F4CE8E22}" type="sibTrans" cxnId="{4BECBB49-ACE1-4F00-8498-CE3453A8AA57}">
      <dgm:prSet/>
      <dgm:spPr/>
      <dgm:t>
        <a:bodyPr/>
        <a:lstStyle/>
        <a:p>
          <a:endParaRPr lang="en-US"/>
        </a:p>
      </dgm:t>
    </dgm:pt>
    <dgm:pt modelId="{85732124-2CEF-49E3-A3B5-C994F0C59CC5}">
      <dgm:prSet phldrT="[Text]" custT="1"/>
      <dgm:spPr/>
      <dgm:t>
        <a:bodyPr/>
        <a:lstStyle/>
        <a:p>
          <a:pPr marL="0" marR="0" lvl="0" indent="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2800"/>
            <a:t>Choose .pdf</a:t>
          </a:r>
        </a:p>
      </dgm:t>
    </dgm:pt>
    <dgm:pt modelId="{2E7B377E-8DC5-415E-BF73-0E87574C7364}" type="parTrans" cxnId="{D895C7FE-39F7-4A1A-9A1A-E6FCC2430313}">
      <dgm:prSet/>
      <dgm:spPr/>
      <dgm:t>
        <a:bodyPr/>
        <a:lstStyle/>
        <a:p>
          <a:endParaRPr lang="en-US"/>
        </a:p>
      </dgm:t>
    </dgm:pt>
    <dgm:pt modelId="{F3F93FBF-66C9-41F0-B73B-0A1A70E09471}" type="sibTrans" cxnId="{D895C7FE-39F7-4A1A-9A1A-E6FCC2430313}">
      <dgm:prSet/>
      <dgm:spPr/>
      <dgm:t>
        <a:bodyPr/>
        <a:lstStyle/>
        <a:p>
          <a:endParaRPr lang="en-US"/>
        </a:p>
      </dgm:t>
    </dgm:pt>
    <dgm:pt modelId="{E688D979-348F-46F5-8D0C-BDE15194F6FE}">
      <dgm:prSet phldrT="[Text]" custT="1"/>
      <dgm:spPr/>
      <dgm:t>
        <a:bodyPr/>
        <a:lstStyle/>
        <a:p>
          <a:pPr marL="0" marR="0" lvl="0" indent="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2800"/>
        </a:p>
      </dgm:t>
    </dgm:pt>
    <dgm:pt modelId="{DD62D26D-E8D4-4C7F-97D5-61547B19BF80}" type="parTrans" cxnId="{0BBBC474-7D1D-4BDB-98C8-DDAF9681E087}">
      <dgm:prSet/>
      <dgm:spPr/>
      <dgm:t>
        <a:bodyPr/>
        <a:lstStyle/>
        <a:p>
          <a:endParaRPr lang="en-US"/>
        </a:p>
      </dgm:t>
    </dgm:pt>
    <dgm:pt modelId="{2CED99E5-9E83-41C1-9751-AC76D33A03A6}" type="sibTrans" cxnId="{0BBBC474-7D1D-4BDB-98C8-DDAF9681E087}">
      <dgm:prSet/>
      <dgm:spPr/>
      <dgm:t>
        <a:bodyPr/>
        <a:lstStyle/>
        <a:p>
          <a:endParaRPr lang="en-US"/>
        </a:p>
      </dgm:t>
    </dgm:pt>
    <dgm:pt modelId="{1BD2B2B0-61C7-4DAA-8007-F78869A41EBC}">
      <dgm:prSet phldrT="[Text]" custT="1"/>
      <dgm:spPr/>
      <dgm:t>
        <a:bodyPr/>
        <a:lstStyle/>
        <a:p>
          <a:pPr marL="0" marR="0" lvl="0" indent="0"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a:t>For Consideration</a:t>
          </a:r>
        </a:p>
      </dgm:t>
    </dgm:pt>
    <dgm:pt modelId="{97EF3B65-765B-4CFC-B987-D00B72E167CC}" type="parTrans" cxnId="{3F3D7A6A-CF8B-4341-80CF-A095065EF865}">
      <dgm:prSet/>
      <dgm:spPr/>
      <dgm:t>
        <a:bodyPr/>
        <a:lstStyle/>
        <a:p>
          <a:endParaRPr lang="en-US"/>
        </a:p>
      </dgm:t>
    </dgm:pt>
    <dgm:pt modelId="{6E4556ED-015A-49AA-A615-679B5CCE3CCA}" type="sibTrans" cxnId="{3F3D7A6A-CF8B-4341-80CF-A095065EF865}">
      <dgm:prSet/>
      <dgm:spPr/>
      <dgm:t>
        <a:bodyPr/>
        <a:lstStyle/>
        <a:p>
          <a:endParaRPr lang="en-US"/>
        </a:p>
      </dgm:t>
    </dgm:pt>
    <dgm:pt modelId="{189C6DF6-1304-4F9D-A4DB-B9C9DD1BDEFE}">
      <dgm:prSet phldrT="[Text]" custT="1"/>
      <dgm:spPr/>
      <dgm:t>
        <a:bodyPr/>
        <a:lstStyle/>
        <a:p>
          <a:pPr marL="0" marR="0" lvl="0" indent="0" defTabSz="91440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2800"/>
        </a:p>
      </dgm:t>
    </dgm:pt>
    <dgm:pt modelId="{608ACD3C-B767-476D-A57C-B0C6001E413F}" type="parTrans" cxnId="{3591EF1F-8FF8-42BA-AE3A-AC315FE8FB0D}">
      <dgm:prSet/>
      <dgm:spPr/>
      <dgm:t>
        <a:bodyPr/>
        <a:lstStyle/>
        <a:p>
          <a:endParaRPr lang="en-US"/>
        </a:p>
      </dgm:t>
    </dgm:pt>
    <dgm:pt modelId="{B58DAF7C-8A9A-4F49-9EA6-EC50A107B9D1}" type="sibTrans" cxnId="{3591EF1F-8FF8-42BA-AE3A-AC315FE8FB0D}">
      <dgm:prSet/>
      <dgm:spPr/>
      <dgm:t>
        <a:bodyPr/>
        <a:lstStyle/>
        <a:p>
          <a:endParaRPr lang="en-US"/>
        </a:p>
      </dgm:t>
    </dgm:pt>
    <dgm:pt modelId="{7B429EDB-0E6E-4E55-BA88-CED02A0E5F19}">
      <dgm:prSet phldrT="[Text]" custT="1"/>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a:p>
      </dgm:t>
    </dgm:pt>
    <dgm:pt modelId="{B0F7964D-44C1-4F83-9ECC-66B1FE7344C6}" type="parTrans" cxnId="{EA111A0D-95C8-4C33-AAD4-BD513E386BB7}">
      <dgm:prSet/>
      <dgm:spPr/>
      <dgm:t>
        <a:bodyPr/>
        <a:lstStyle/>
        <a:p>
          <a:endParaRPr lang="en-US"/>
        </a:p>
      </dgm:t>
    </dgm:pt>
    <dgm:pt modelId="{C8A2B84C-7054-4692-BD45-B82922DD6E59}" type="sibTrans" cxnId="{EA111A0D-95C8-4C33-AAD4-BD513E386BB7}">
      <dgm:prSet/>
      <dgm:spPr/>
      <dgm:t>
        <a:bodyPr/>
        <a:lstStyle/>
        <a:p>
          <a:endParaRPr lang="en-US"/>
        </a:p>
      </dgm:t>
    </dgm:pt>
    <dgm:pt modelId="{0FE2E749-24DF-4CA7-9390-37FBFDE2CBBB}">
      <dgm:prSet phldrT="[Text]" custT="1"/>
      <dgm:spPr/>
      <dgm:t>
        <a:bodyPr/>
        <a:lstStyle/>
        <a:p>
          <a:pPr marL="0" lvl="0" indent="0" defTabSz="914400">
            <a:lnSpc>
              <a:spcPct val="100000"/>
            </a:lnSpc>
            <a:spcBef>
              <a:spcPts val="0"/>
            </a:spcBef>
            <a:spcAft>
              <a:spcPts val="0"/>
            </a:spcAft>
            <a:buClrTx/>
            <a:buSzTx/>
            <a:buFont typeface="Wingdings" panose="05000000000000000000" pitchFamily="2" charset="2"/>
            <a:buNone/>
          </a:pPr>
          <a:r>
            <a:rPr lang="en-US" sz="1800"/>
            <a:t>For Consideration</a:t>
          </a:r>
        </a:p>
      </dgm:t>
    </dgm:pt>
    <dgm:pt modelId="{A56FE524-923F-42AE-BA78-1EEED6FBF8A5}" type="parTrans" cxnId="{218C5AF9-AD97-4BE4-BCF8-287637C8145D}">
      <dgm:prSet/>
      <dgm:spPr/>
      <dgm:t>
        <a:bodyPr/>
        <a:lstStyle/>
        <a:p>
          <a:endParaRPr lang="en-US"/>
        </a:p>
      </dgm:t>
    </dgm:pt>
    <dgm:pt modelId="{0B506AE5-9196-4918-879A-BEF142E29FAD}" type="sibTrans" cxnId="{218C5AF9-AD97-4BE4-BCF8-287637C8145D}">
      <dgm:prSet/>
      <dgm:spPr/>
      <dgm:t>
        <a:bodyPr/>
        <a:lstStyle/>
        <a:p>
          <a:endParaRPr lang="en-US"/>
        </a:p>
      </dgm:t>
    </dgm:pt>
    <dgm:pt modelId="{63D0E308-FBA3-4725-8A83-7576B05A991A}">
      <dgm:prSet phldrT="[Text]" custT="1"/>
      <dgm:spPr/>
      <dgm:t>
        <a:bodyPr/>
        <a:lstStyle/>
        <a:p>
          <a:pPr marL="0" marR="0" lvl="0" indent="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2800"/>
        </a:p>
      </dgm:t>
    </dgm:pt>
    <dgm:pt modelId="{554C6B8E-5B24-44AB-AF6D-43CEEB1F5780}" type="parTrans" cxnId="{FCA770E9-3587-4CA2-BDFF-B4D6D175F2F6}">
      <dgm:prSet/>
      <dgm:spPr/>
      <dgm:t>
        <a:bodyPr/>
        <a:lstStyle/>
        <a:p>
          <a:endParaRPr lang="en-US"/>
        </a:p>
      </dgm:t>
    </dgm:pt>
    <dgm:pt modelId="{25FEE183-2637-43E0-9BBC-CF397B6F2588}" type="sibTrans" cxnId="{FCA770E9-3587-4CA2-BDFF-B4D6D175F2F6}">
      <dgm:prSet/>
      <dgm:spPr/>
      <dgm:t>
        <a:bodyPr/>
        <a:lstStyle/>
        <a:p>
          <a:endParaRPr lang="en-US"/>
        </a:p>
      </dgm:t>
    </dgm:pt>
    <dgm:pt modelId="{47FE9F25-4CB4-4EC4-A87A-2F0B362C173B}">
      <dgm:prSet phldrT="[Text]" custT="1"/>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t> Grackle </a:t>
          </a:r>
        </a:p>
      </dgm:t>
    </dgm:pt>
    <dgm:pt modelId="{3C3351B3-29CD-46FD-91AB-72F8E815E0A4}" type="parTrans" cxnId="{63A45F91-C377-4035-8EC7-E3ACFDC04FEB}">
      <dgm:prSet/>
      <dgm:spPr/>
      <dgm:t>
        <a:bodyPr/>
        <a:lstStyle/>
        <a:p>
          <a:endParaRPr lang="en-US"/>
        </a:p>
      </dgm:t>
    </dgm:pt>
    <dgm:pt modelId="{74655A4A-7EC2-4675-854D-082F89869E34}" type="sibTrans" cxnId="{63A45F91-C377-4035-8EC7-E3ACFDC04FEB}">
      <dgm:prSet/>
      <dgm:spPr/>
      <dgm:t>
        <a:bodyPr/>
        <a:lstStyle/>
        <a:p>
          <a:endParaRPr lang="en-US"/>
        </a:p>
      </dgm:t>
    </dgm:pt>
    <dgm:pt modelId="{994E4B49-3CB0-4555-98C1-4B5E94383AE0}">
      <dgm:prSet phldrT="[Text]" custT="1"/>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t> Alternatives to Tables</a:t>
          </a:r>
        </a:p>
      </dgm:t>
    </dgm:pt>
    <dgm:pt modelId="{275CE9DD-9306-45A4-B221-EF41215B4C0B}" type="parTrans" cxnId="{CD6E43BC-31DD-4759-9D3A-ABA4435EE141}">
      <dgm:prSet/>
      <dgm:spPr/>
      <dgm:t>
        <a:bodyPr/>
        <a:lstStyle/>
        <a:p>
          <a:endParaRPr lang="en-US"/>
        </a:p>
      </dgm:t>
    </dgm:pt>
    <dgm:pt modelId="{DB0AA6C1-D2AB-4DDB-86A7-B21189022DA1}" type="sibTrans" cxnId="{CD6E43BC-31DD-4759-9D3A-ABA4435EE141}">
      <dgm:prSet/>
      <dgm:spPr/>
      <dgm:t>
        <a:bodyPr/>
        <a:lstStyle/>
        <a:p>
          <a:endParaRPr lang="en-US"/>
        </a:p>
      </dgm:t>
    </dgm:pt>
    <dgm:pt modelId="{109F2783-B350-4FF2-A993-DEC170C5A47B}">
      <dgm:prSet phldrT="[Text]" custT="1"/>
      <dgm:spPr/>
      <dgm:t>
        <a:bodyPr/>
        <a:lstStyle/>
        <a:p>
          <a:pPr marL="0" lvl="0" indent="0" defTabSz="914400">
            <a:lnSpc>
              <a:spcPct val="100000"/>
            </a:lnSpc>
            <a:spcBef>
              <a:spcPts val="0"/>
            </a:spcBef>
            <a:spcAft>
              <a:spcPts val="0"/>
            </a:spcAft>
            <a:buClrTx/>
            <a:buSzTx/>
            <a:buFont typeface="Arial" panose="020B0604020202020204" pitchFamily="34" charset="0"/>
            <a:buChar char="•"/>
          </a:pPr>
          <a:r>
            <a:rPr lang="en-US" sz="1800"/>
            <a:t> Grackle</a:t>
          </a:r>
        </a:p>
      </dgm:t>
    </dgm:pt>
    <dgm:pt modelId="{4ABF4D92-0846-4D3F-8ADD-4CD41C991F03}" type="parTrans" cxnId="{06349FFA-1BE2-4F9A-AD76-ABA4A745E303}">
      <dgm:prSet/>
      <dgm:spPr/>
      <dgm:t>
        <a:bodyPr/>
        <a:lstStyle/>
        <a:p>
          <a:endParaRPr lang="en-US"/>
        </a:p>
      </dgm:t>
    </dgm:pt>
    <dgm:pt modelId="{2BDBBBAC-0B4B-46B3-AFA6-A3F0291CAFAF}" type="sibTrans" cxnId="{06349FFA-1BE2-4F9A-AD76-ABA4A745E303}">
      <dgm:prSet/>
      <dgm:spPr/>
      <dgm:t>
        <a:bodyPr/>
        <a:lstStyle/>
        <a:p>
          <a:endParaRPr lang="en-US"/>
        </a:p>
      </dgm:t>
    </dgm:pt>
    <dgm:pt modelId="{EFF1627F-7785-4F64-93AA-96761BA93918}">
      <dgm:prSet phldrT="[Text]" custT="1"/>
      <dgm:spPr/>
      <dgm:t>
        <a:bodyPr/>
        <a:lstStyle/>
        <a:p>
          <a:pPr marL="0" lvl="0" indent="0" defTabSz="914400">
            <a:lnSpc>
              <a:spcPct val="100000"/>
            </a:lnSpc>
            <a:spcBef>
              <a:spcPts val="0"/>
            </a:spcBef>
            <a:spcAft>
              <a:spcPts val="0"/>
            </a:spcAft>
            <a:buClrTx/>
            <a:buSzTx/>
            <a:buFont typeface="Arial" panose="020B0604020202020204" pitchFamily="34" charset="0"/>
            <a:buChar char="•"/>
          </a:pPr>
          <a:r>
            <a:rPr lang="en-US" sz="1800"/>
            <a:t> Set Language</a:t>
          </a:r>
        </a:p>
      </dgm:t>
    </dgm:pt>
    <dgm:pt modelId="{A31E3334-BE7F-4764-A36B-DEEE39C075F7}" type="parTrans" cxnId="{29D7AD13-D3F7-417B-A99C-45C5C1E9A887}">
      <dgm:prSet/>
      <dgm:spPr/>
      <dgm:t>
        <a:bodyPr/>
        <a:lstStyle/>
        <a:p>
          <a:endParaRPr lang="en-US"/>
        </a:p>
      </dgm:t>
    </dgm:pt>
    <dgm:pt modelId="{3B1B0322-F6E0-419E-A9CB-7A40CE211AAE}" type="sibTrans" cxnId="{29D7AD13-D3F7-417B-A99C-45C5C1E9A887}">
      <dgm:prSet/>
      <dgm:spPr/>
      <dgm:t>
        <a:bodyPr/>
        <a:lstStyle/>
        <a:p>
          <a:endParaRPr lang="en-US"/>
        </a:p>
      </dgm:t>
    </dgm:pt>
    <dgm:pt modelId="{22BB4A28-344B-479C-BD61-C5404824566D}">
      <dgm:prSet phldrT="[Text]" custT="1"/>
      <dgm:spPr/>
      <dgm:t>
        <a:bodyPr/>
        <a:lstStyle/>
        <a:p>
          <a:pPr marL="0" lvl="0" indent="0" defTabSz="914400">
            <a:lnSpc>
              <a:spcPct val="100000"/>
            </a:lnSpc>
            <a:spcBef>
              <a:spcPts val="0"/>
            </a:spcBef>
            <a:spcAft>
              <a:spcPts val="0"/>
            </a:spcAft>
            <a:buClrTx/>
            <a:buSzTx/>
            <a:buFont typeface="Arial" panose="020B0604020202020204" pitchFamily="34" charset="0"/>
            <a:buChar char="•"/>
          </a:pPr>
          <a:r>
            <a:rPr lang="en-US" sz="1800"/>
            <a:t> Tagging</a:t>
          </a:r>
        </a:p>
      </dgm:t>
    </dgm:pt>
    <dgm:pt modelId="{EA745447-3209-443C-92DD-0AEC10CB306A}" type="parTrans" cxnId="{7D9C9F5C-BF62-4D3F-8AD6-FCD5B9E905B5}">
      <dgm:prSet/>
      <dgm:spPr/>
      <dgm:t>
        <a:bodyPr/>
        <a:lstStyle/>
        <a:p>
          <a:endParaRPr lang="en-US"/>
        </a:p>
      </dgm:t>
    </dgm:pt>
    <dgm:pt modelId="{DB8B17D5-CC18-472F-A0DE-BD6B5278F598}" type="sibTrans" cxnId="{7D9C9F5C-BF62-4D3F-8AD6-FCD5B9E905B5}">
      <dgm:prSet/>
      <dgm:spPr/>
      <dgm:t>
        <a:bodyPr/>
        <a:lstStyle/>
        <a:p>
          <a:endParaRPr lang="en-US"/>
        </a:p>
      </dgm:t>
    </dgm:pt>
    <dgm:pt modelId="{61CF426F-09F8-4836-BEC7-CF23455B2C4D}">
      <dgm:prSet phldrT="[Text]" custT="1"/>
      <dgm:spPr/>
      <dgm:t>
        <a:bodyPr/>
        <a:lstStyle/>
        <a:p>
          <a:pPr marL="0" lvl="0" indent="0" defTabSz="914400">
            <a:lnSpc>
              <a:spcPct val="100000"/>
            </a:lnSpc>
            <a:spcBef>
              <a:spcPts val="0"/>
            </a:spcBef>
            <a:spcAft>
              <a:spcPts val="0"/>
            </a:spcAft>
            <a:buClrTx/>
            <a:buSzTx/>
            <a:buFont typeface="Arial" panose="020B0604020202020204" pitchFamily="34" charset="0"/>
            <a:buChar char="•"/>
          </a:pPr>
          <a:r>
            <a:rPr lang="en-US" sz="1800"/>
            <a:t> File Title</a:t>
          </a:r>
        </a:p>
      </dgm:t>
    </dgm:pt>
    <dgm:pt modelId="{241E6372-D09B-4D9E-B216-AE98BB231D94}" type="parTrans" cxnId="{4F6A5EC5-CBA2-4E10-B288-9E11AD295B7E}">
      <dgm:prSet/>
      <dgm:spPr/>
      <dgm:t>
        <a:bodyPr/>
        <a:lstStyle/>
        <a:p>
          <a:endParaRPr lang="en-US"/>
        </a:p>
      </dgm:t>
    </dgm:pt>
    <dgm:pt modelId="{6B030760-E094-4489-81AA-DDBF95A017CE}" type="sibTrans" cxnId="{4F6A5EC5-CBA2-4E10-B288-9E11AD295B7E}">
      <dgm:prSet/>
      <dgm:spPr/>
      <dgm:t>
        <a:bodyPr/>
        <a:lstStyle/>
        <a:p>
          <a:endParaRPr lang="en-US"/>
        </a:p>
      </dgm:t>
    </dgm:pt>
    <dgm:pt modelId="{DB55004B-AF86-4C6F-85B2-2EF7C430487D}">
      <dgm:prSet phldrT="[Text]" custT="1"/>
      <dgm:spPr/>
      <dgm:t>
        <a:bodyPr/>
        <a:lstStyle/>
        <a:p>
          <a:pPr marL="0" lvl="0" indent="0" defTabSz="914400">
            <a:lnSpc>
              <a:spcPct val="100000"/>
            </a:lnSpc>
            <a:spcBef>
              <a:spcPts val="0"/>
            </a:spcBef>
            <a:spcAft>
              <a:spcPts val="0"/>
            </a:spcAft>
            <a:buClrTx/>
            <a:buSzTx/>
            <a:buFont typeface="Arial" panose="020B0604020202020204" pitchFamily="34" charset="0"/>
            <a:buChar char="•"/>
          </a:pPr>
          <a:r>
            <a:rPr lang="en-US" sz="1800" b="0">
              <a:solidFill>
                <a:schemeClr val="bg1"/>
              </a:solidFill>
            </a:rPr>
            <a:t> Alternatives to Tables</a:t>
          </a:r>
        </a:p>
      </dgm:t>
    </dgm:pt>
    <dgm:pt modelId="{FAD90B96-4A54-4915-A4CB-C9A216C677CD}" type="sibTrans" cxnId="{BCA6196B-5E1C-4D40-8EDF-4F1D5CFE0136}">
      <dgm:prSet/>
      <dgm:spPr/>
      <dgm:t>
        <a:bodyPr/>
        <a:lstStyle/>
        <a:p>
          <a:endParaRPr lang="en-US"/>
        </a:p>
      </dgm:t>
    </dgm:pt>
    <dgm:pt modelId="{87A8B11B-11D2-4C8A-A571-1F575949EB20}" type="parTrans" cxnId="{BCA6196B-5E1C-4D40-8EDF-4F1D5CFE0136}">
      <dgm:prSet/>
      <dgm:spPr/>
      <dgm:t>
        <a:bodyPr/>
        <a:lstStyle/>
        <a:p>
          <a:endParaRPr lang="en-US"/>
        </a:p>
      </dgm:t>
    </dgm:pt>
    <dgm:pt modelId="{16278073-4B8D-4E65-AFC7-E59559D6CE04}">
      <dgm:prSet phldrT="[Text]" custT="1"/>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t> Modify in MSWord</a:t>
          </a:r>
        </a:p>
      </dgm:t>
    </dgm:pt>
    <dgm:pt modelId="{4D757CAF-4680-40BF-8083-C7C6977AD10A}" type="parTrans" cxnId="{53DD9727-F23F-431F-9423-2EDE2EF60FFE}">
      <dgm:prSet/>
      <dgm:spPr/>
      <dgm:t>
        <a:bodyPr/>
        <a:lstStyle/>
        <a:p>
          <a:endParaRPr lang="en-US"/>
        </a:p>
      </dgm:t>
    </dgm:pt>
    <dgm:pt modelId="{A5E51F72-1A14-44C7-9125-FFB56F8844F4}" type="sibTrans" cxnId="{53DD9727-F23F-431F-9423-2EDE2EF60FFE}">
      <dgm:prSet/>
      <dgm:spPr/>
      <dgm:t>
        <a:bodyPr/>
        <a:lstStyle/>
        <a:p>
          <a:endParaRPr lang="en-US"/>
        </a:p>
      </dgm:t>
    </dgm:pt>
    <dgm:pt modelId="{60AE7E02-1B81-4249-BC06-AE5DA191BC54}">
      <dgm:prSet phldrT="[Text]" custT="1"/>
      <dgm:spPr/>
      <dgm:t>
        <a:bodyPr/>
        <a:lstStyle/>
        <a:p>
          <a:pPr marL="0" lvl="0" indent="0" defTabSz="914400">
            <a:lnSpc>
              <a:spcPct val="100000"/>
            </a:lnSpc>
            <a:spcBef>
              <a:spcPts val="0"/>
            </a:spcBef>
            <a:spcAft>
              <a:spcPts val="0"/>
            </a:spcAft>
            <a:buClrTx/>
            <a:buSzTx/>
            <a:buFont typeface="Arial" panose="020B0604020202020204" pitchFamily="34" charset="0"/>
            <a:buChar char="•"/>
          </a:pPr>
          <a:r>
            <a:rPr lang="en-US" sz="1800" b="0">
              <a:solidFill>
                <a:schemeClr val="bg1"/>
              </a:solidFill>
            </a:rPr>
            <a:t> Modify in Adobe</a:t>
          </a:r>
        </a:p>
      </dgm:t>
    </dgm:pt>
    <dgm:pt modelId="{B5538CF0-0911-4134-98C5-D81D27831DDA}" type="parTrans" cxnId="{B49590D4-0E11-4BF3-8D08-8A912C2859E1}">
      <dgm:prSet/>
      <dgm:spPr/>
      <dgm:t>
        <a:bodyPr/>
        <a:lstStyle/>
        <a:p>
          <a:endParaRPr lang="en-US"/>
        </a:p>
      </dgm:t>
    </dgm:pt>
    <dgm:pt modelId="{02A21523-D41A-4326-A9A2-445887B5D78C}" type="sibTrans" cxnId="{B49590D4-0E11-4BF3-8D08-8A912C2859E1}">
      <dgm:prSet/>
      <dgm:spPr/>
      <dgm:t>
        <a:bodyPr/>
        <a:lstStyle/>
        <a:p>
          <a:endParaRPr lang="en-US"/>
        </a:p>
      </dgm:t>
    </dgm:pt>
    <dgm:pt modelId="{E62A124D-0D39-4432-9631-DF9C113B2FED}" type="pres">
      <dgm:prSet presAssocID="{3086B301-9F89-474E-B8D4-44BCCA9EE697}" presName="linearFlow" presStyleCnt="0">
        <dgm:presLayoutVars>
          <dgm:dir/>
          <dgm:animLvl val="lvl"/>
          <dgm:resizeHandles/>
        </dgm:presLayoutVars>
      </dgm:prSet>
      <dgm:spPr/>
    </dgm:pt>
    <dgm:pt modelId="{FD68AF84-3116-4140-8EBA-F0A99A938788}" type="pres">
      <dgm:prSet presAssocID="{DA884778-40B6-4998-B91C-423DC952BC01}" presName="compositeNode" presStyleCnt="0">
        <dgm:presLayoutVars>
          <dgm:bulletEnabled val="1"/>
        </dgm:presLayoutVars>
      </dgm:prSet>
      <dgm:spPr/>
    </dgm:pt>
    <dgm:pt modelId="{7BBC038B-B5EB-4F5E-9BCB-814BEEABC360}" type="pres">
      <dgm:prSet presAssocID="{DA884778-40B6-4998-B91C-423DC952BC01}" presName="image"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dgm:spPr>
    </dgm:pt>
    <dgm:pt modelId="{187497B5-2D5C-4316-AA73-422D7165ACBD}" type="pres">
      <dgm:prSet presAssocID="{DA884778-40B6-4998-B91C-423DC952BC01}" presName="childNode" presStyleLbl="node1" presStyleIdx="0" presStyleCnt="2">
        <dgm:presLayoutVars>
          <dgm:bulletEnabled val="1"/>
        </dgm:presLayoutVars>
      </dgm:prSet>
      <dgm:spPr/>
    </dgm:pt>
    <dgm:pt modelId="{B1C4ECE4-6EA5-4EC4-9FF9-25348D62C726}" type="pres">
      <dgm:prSet presAssocID="{DA884778-40B6-4998-B91C-423DC952BC01}" presName="parentNode" presStyleLbl="revTx" presStyleIdx="0" presStyleCnt="2">
        <dgm:presLayoutVars>
          <dgm:chMax val="0"/>
          <dgm:bulletEnabled val="1"/>
        </dgm:presLayoutVars>
      </dgm:prSet>
      <dgm:spPr/>
    </dgm:pt>
    <dgm:pt modelId="{23575D77-B736-4F39-8F5A-C7DE37BC4916}" type="pres">
      <dgm:prSet presAssocID="{1F9324D2-F9B7-4E1A-8598-C11B4C5A9CBB}" presName="sibTrans" presStyleCnt="0"/>
      <dgm:spPr/>
    </dgm:pt>
    <dgm:pt modelId="{6A28268F-F1C6-44E5-8C44-6F6A543EA525}" type="pres">
      <dgm:prSet presAssocID="{D43D02F3-47D4-4821-9003-A815F191CD5E}" presName="compositeNode" presStyleCnt="0">
        <dgm:presLayoutVars>
          <dgm:bulletEnabled val="1"/>
        </dgm:presLayoutVars>
      </dgm:prSet>
      <dgm:spPr/>
    </dgm:pt>
    <dgm:pt modelId="{D1005D8A-C21B-404F-A42E-AEEBD2200E0E}" type="pres">
      <dgm:prSet presAssocID="{D43D02F3-47D4-4821-9003-A815F191CD5E}" presName="image" presStyleLbl="fgImgPlace1" presStyleIdx="1" presStyleCnt="2"/>
      <dgm:spPr>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a:blipFill>
      </dgm:spPr>
    </dgm:pt>
    <dgm:pt modelId="{F542CAFA-D0AD-4652-9965-DFEDC8C7A841}" type="pres">
      <dgm:prSet presAssocID="{D43D02F3-47D4-4821-9003-A815F191CD5E}" presName="childNode" presStyleLbl="node1" presStyleIdx="1" presStyleCnt="2">
        <dgm:presLayoutVars>
          <dgm:bulletEnabled val="1"/>
        </dgm:presLayoutVars>
      </dgm:prSet>
      <dgm:spPr/>
    </dgm:pt>
    <dgm:pt modelId="{31A616D3-3456-4A3B-A469-9D03C5C985B6}" type="pres">
      <dgm:prSet presAssocID="{D43D02F3-47D4-4821-9003-A815F191CD5E}" presName="parentNode" presStyleLbl="revTx" presStyleIdx="1" presStyleCnt="2">
        <dgm:presLayoutVars>
          <dgm:chMax val="0"/>
          <dgm:bulletEnabled val="1"/>
        </dgm:presLayoutVars>
      </dgm:prSet>
      <dgm:spPr/>
    </dgm:pt>
  </dgm:ptLst>
  <dgm:cxnLst>
    <dgm:cxn modelId="{9A1D3B03-85FE-4CCB-AB62-494F72EB7E74}" type="presOf" srcId="{60AE7E02-1B81-4249-BC06-AE5DA191BC54}" destId="{F542CAFA-D0AD-4652-9965-DFEDC8C7A841}" srcOrd="0" destOrd="8" presId="urn:microsoft.com/office/officeart/2005/8/layout/hList2"/>
    <dgm:cxn modelId="{D83B850C-CD69-4BBA-B619-68A33BE8D467}" type="presOf" srcId="{D43D02F3-47D4-4821-9003-A815F191CD5E}" destId="{31A616D3-3456-4A3B-A469-9D03C5C985B6}" srcOrd="0" destOrd="0" presId="urn:microsoft.com/office/officeart/2005/8/layout/hList2"/>
    <dgm:cxn modelId="{EA111A0D-95C8-4C33-AAD4-BD513E386BB7}" srcId="{DA884778-40B6-4998-B91C-423DC952BC01}" destId="{7B429EDB-0E6E-4E55-BA88-CED02A0E5F19}" srcOrd="6" destOrd="0" parTransId="{B0F7964D-44C1-4F83-9ECC-66B1FE7344C6}" sibTransId="{C8A2B84C-7054-4692-BD45-B82922DD6E59}"/>
    <dgm:cxn modelId="{DA04930E-90E0-4679-A530-44D50B8393A5}" type="presOf" srcId="{314A339F-7FA2-418D-BD7B-438D658E1C4F}" destId="{187497B5-2D5C-4316-AA73-422D7165ACBD}" srcOrd="0" destOrd="8" presId="urn:microsoft.com/office/officeart/2005/8/layout/hList2"/>
    <dgm:cxn modelId="{29D7AD13-D3F7-417B-A99C-45C5C1E9A887}" srcId="{D43D02F3-47D4-4821-9003-A815F191CD5E}" destId="{EFF1627F-7785-4F64-93AA-96761BA93918}" srcOrd="4" destOrd="0" parTransId="{A31E3334-BE7F-4764-A36B-DEEE39C075F7}" sibTransId="{3B1B0322-F6E0-419E-A9CB-7A40CE211AAE}"/>
    <dgm:cxn modelId="{3591EF1F-8FF8-42BA-AE3A-AC315FE8FB0D}" srcId="{DA884778-40B6-4998-B91C-423DC952BC01}" destId="{189C6DF6-1304-4F9D-A4DB-B9C9DD1BDEFE}" srcOrd="1" destOrd="0" parTransId="{608ACD3C-B767-476D-A57C-B0C6001E413F}" sibTransId="{B58DAF7C-8A9A-4F49-9EA6-EC50A107B9D1}"/>
    <dgm:cxn modelId="{726AC020-B0FB-4288-A5B8-5BDB7D17CF0C}" type="presOf" srcId="{16278073-4B8D-4E65-AFC7-E59559D6CE04}" destId="{187497B5-2D5C-4316-AA73-422D7165ACBD}" srcOrd="0" destOrd="5" presId="urn:microsoft.com/office/officeart/2005/8/layout/hList2"/>
    <dgm:cxn modelId="{53DD9727-F23F-431F-9423-2EDE2EF60FFE}" srcId="{DA884778-40B6-4998-B91C-423DC952BC01}" destId="{16278073-4B8D-4E65-AFC7-E59559D6CE04}" srcOrd="5" destOrd="0" parTransId="{4D757CAF-4680-40BF-8083-C7C6977AD10A}" sibTransId="{A5E51F72-1A14-44C7-9125-FFB56F8844F4}"/>
    <dgm:cxn modelId="{DDEAFF2C-3A17-4450-B99F-AD5651780A9B}" type="presOf" srcId="{109F2783-B350-4FF2-A993-DEC170C5A47B}" destId="{F542CAFA-D0AD-4652-9965-DFEDC8C7A841}" srcOrd="0" destOrd="3" presId="urn:microsoft.com/office/officeart/2005/8/layout/hList2"/>
    <dgm:cxn modelId="{4534B939-9B78-4A31-949B-F3FA0ECB3C92}" type="presOf" srcId="{63D0E308-FBA3-4725-8A83-7576B05A991A}" destId="{F542CAFA-D0AD-4652-9965-DFEDC8C7A841}" srcOrd="0" destOrd="1" presId="urn:microsoft.com/office/officeart/2005/8/layout/hList2"/>
    <dgm:cxn modelId="{BEC64344-5654-4A7B-8148-292BF812095E}" type="presOf" srcId="{EFF1627F-7785-4F64-93AA-96761BA93918}" destId="{F542CAFA-D0AD-4652-9965-DFEDC8C7A841}" srcOrd="0" destOrd="4" presId="urn:microsoft.com/office/officeart/2005/8/layout/hList2"/>
    <dgm:cxn modelId="{2C130049-7134-4DD4-9B7B-BE2DDE1E7E56}" type="presOf" srcId="{0FE2E749-24DF-4CA7-9390-37FBFDE2CBBB}" destId="{F542CAFA-D0AD-4652-9965-DFEDC8C7A841}" srcOrd="0" destOrd="2" presId="urn:microsoft.com/office/officeart/2005/8/layout/hList2"/>
    <dgm:cxn modelId="{4BECBB49-ACE1-4F00-8498-CE3453A8AA57}" srcId="{3086B301-9F89-474E-B8D4-44BCCA9EE697}" destId="{D43D02F3-47D4-4821-9003-A815F191CD5E}" srcOrd="1" destOrd="0" parTransId="{B68217B3-7388-4581-8488-7580BC35467F}" sibTransId="{2B15C6A1-B5E2-42B7-9EF2-AE14F4CE8E22}"/>
    <dgm:cxn modelId="{717F2251-C4E8-4E94-B733-1EB78759B41E}" type="presOf" srcId="{47FE9F25-4CB4-4EC4-A87A-2F0B362C173B}" destId="{187497B5-2D5C-4316-AA73-422D7165ACBD}" srcOrd="0" destOrd="3" presId="urn:microsoft.com/office/officeart/2005/8/layout/hList2"/>
    <dgm:cxn modelId="{7D9C9F5C-BF62-4D3F-8AD6-FCD5B9E905B5}" srcId="{D43D02F3-47D4-4821-9003-A815F191CD5E}" destId="{22BB4A28-344B-479C-BD61-C5404824566D}" srcOrd="5" destOrd="0" parTransId="{EA745447-3209-443C-92DD-0AEC10CB306A}" sibTransId="{DB8B17D5-CC18-472F-A0DE-BD6B5278F598}"/>
    <dgm:cxn modelId="{C260235E-2316-491C-8C44-FC856286A97A}" srcId="{DA884778-40B6-4998-B91C-423DC952BC01}" destId="{D0DFFAD3-A35D-4996-8FE8-6B000FE35C61}" srcOrd="0" destOrd="0" parTransId="{C6A9024E-86E9-453D-A297-BB3BE0989187}" sibTransId="{717D2747-544A-4FB9-A75B-6307C8CC2A6B}"/>
    <dgm:cxn modelId="{3F3D7A6A-CF8B-4341-80CF-A095065EF865}" srcId="{DA884778-40B6-4998-B91C-423DC952BC01}" destId="{1BD2B2B0-61C7-4DAA-8007-F78869A41EBC}" srcOrd="2" destOrd="0" parTransId="{97EF3B65-765B-4CFC-B987-D00B72E167CC}" sibTransId="{6E4556ED-015A-49AA-A615-679B5CCE3CCA}"/>
    <dgm:cxn modelId="{BCA6196B-5E1C-4D40-8EDF-4F1D5CFE0136}" srcId="{D43D02F3-47D4-4821-9003-A815F191CD5E}" destId="{DB55004B-AF86-4C6F-85B2-2EF7C430487D}" srcOrd="7" destOrd="0" parTransId="{87A8B11B-11D2-4C8A-A571-1F575949EB20}" sibTransId="{FAD90B96-4A54-4915-A4CB-C9A216C677CD}"/>
    <dgm:cxn modelId="{0BBBC474-7D1D-4BDB-98C8-DDAF9681E087}" srcId="{DA884778-40B6-4998-B91C-423DC952BC01}" destId="{E688D979-348F-46F5-8D0C-BDE15194F6FE}" srcOrd="7" destOrd="0" parTransId="{DD62D26D-E8D4-4C7F-97D5-61547B19BF80}" sibTransId="{2CED99E5-9E83-41C1-9751-AC76D33A03A6}"/>
    <dgm:cxn modelId="{CFE9F877-6C9E-4A06-BD75-815B6E1BF724}" type="presOf" srcId="{994E4B49-3CB0-4555-98C1-4B5E94383AE0}" destId="{187497B5-2D5C-4316-AA73-422D7165ACBD}" srcOrd="0" destOrd="4" presId="urn:microsoft.com/office/officeart/2005/8/layout/hList2"/>
    <dgm:cxn modelId="{DEE87D7A-0003-48E9-93E1-5245812DC872}" type="presOf" srcId="{1BD2B2B0-61C7-4DAA-8007-F78869A41EBC}" destId="{187497B5-2D5C-4316-AA73-422D7165ACBD}" srcOrd="0" destOrd="2" presId="urn:microsoft.com/office/officeart/2005/8/layout/hList2"/>
    <dgm:cxn modelId="{769C807B-ABEA-4420-AABD-E28AA934A5EA}" srcId="{DA884778-40B6-4998-B91C-423DC952BC01}" destId="{314A339F-7FA2-418D-BD7B-438D658E1C4F}" srcOrd="8" destOrd="0" parTransId="{49B49C34-F90A-43E7-8593-5CFA8BE5F9D7}" sibTransId="{4D6A855D-2933-4973-AA47-D4B02230AEB7}"/>
    <dgm:cxn modelId="{BA6AD87D-B32F-479A-8121-B56156B492D4}" type="presOf" srcId="{E688D979-348F-46F5-8D0C-BDE15194F6FE}" destId="{187497B5-2D5C-4316-AA73-422D7165ACBD}" srcOrd="0" destOrd="7" presId="urn:microsoft.com/office/officeart/2005/8/layout/hList2"/>
    <dgm:cxn modelId="{E1AEA286-9D11-40AD-AB3F-9A2189C4F57D}" srcId="{3086B301-9F89-474E-B8D4-44BCCA9EE697}" destId="{DA884778-40B6-4998-B91C-423DC952BC01}" srcOrd="0" destOrd="0" parTransId="{9F1275D9-9AB3-4379-A1E6-62F3FB91D2F9}" sibTransId="{1F9324D2-F9B7-4E1A-8598-C11B4C5A9CBB}"/>
    <dgm:cxn modelId="{63A45F91-C377-4035-8EC7-E3ACFDC04FEB}" srcId="{DA884778-40B6-4998-B91C-423DC952BC01}" destId="{47FE9F25-4CB4-4EC4-A87A-2F0B362C173B}" srcOrd="3" destOrd="0" parTransId="{3C3351B3-29CD-46FD-91AB-72F8E815E0A4}" sibTransId="{74655A4A-7EC2-4675-854D-082F89869E34}"/>
    <dgm:cxn modelId="{B5B5C7AF-8C41-4E2A-B0C7-D322012CEC05}" type="presOf" srcId="{189C6DF6-1304-4F9D-A4DB-B9C9DD1BDEFE}" destId="{187497B5-2D5C-4316-AA73-422D7165ACBD}" srcOrd="0" destOrd="1" presId="urn:microsoft.com/office/officeart/2005/8/layout/hList2"/>
    <dgm:cxn modelId="{20AADEB8-6D4C-430D-B4E0-5EB9331D477F}" type="presOf" srcId="{85732124-2CEF-49E3-A3B5-C994F0C59CC5}" destId="{F542CAFA-D0AD-4652-9965-DFEDC8C7A841}" srcOrd="0" destOrd="0" presId="urn:microsoft.com/office/officeart/2005/8/layout/hList2"/>
    <dgm:cxn modelId="{CD6E43BC-31DD-4759-9D3A-ABA4435EE141}" srcId="{DA884778-40B6-4998-B91C-423DC952BC01}" destId="{994E4B49-3CB0-4555-98C1-4B5E94383AE0}" srcOrd="4" destOrd="0" parTransId="{275CE9DD-9306-45A4-B221-EF41215B4C0B}" sibTransId="{DB0AA6C1-D2AB-4DDB-86A7-B21189022DA1}"/>
    <dgm:cxn modelId="{9AC44FBF-40AF-468C-B9BA-C42D3806782A}" type="presOf" srcId="{DB55004B-AF86-4C6F-85B2-2EF7C430487D}" destId="{F542CAFA-D0AD-4652-9965-DFEDC8C7A841}" srcOrd="0" destOrd="7" presId="urn:microsoft.com/office/officeart/2005/8/layout/hList2"/>
    <dgm:cxn modelId="{4F6A5EC5-CBA2-4E10-B288-9E11AD295B7E}" srcId="{D43D02F3-47D4-4821-9003-A815F191CD5E}" destId="{61CF426F-09F8-4836-BEC7-CF23455B2C4D}" srcOrd="6" destOrd="0" parTransId="{241E6372-D09B-4D9E-B216-AE98BB231D94}" sibTransId="{6B030760-E094-4489-81AA-DDBF95A017CE}"/>
    <dgm:cxn modelId="{947281CF-F3BF-4AF7-8A98-642D633838D2}" type="presOf" srcId="{61CF426F-09F8-4836-BEC7-CF23455B2C4D}" destId="{F542CAFA-D0AD-4652-9965-DFEDC8C7A841}" srcOrd="0" destOrd="6" presId="urn:microsoft.com/office/officeart/2005/8/layout/hList2"/>
    <dgm:cxn modelId="{B49590D4-0E11-4BF3-8D08-8A912C2859E1}" srcId="{D43D02F3-47D4-4821-9003-A815F191CD5E}" destId="{60AE7E02-1B81-4249-BC06-AE5DA191BC54}" srcOrd="8" destOrd="0" parTransId="{B5538CF0-0911-4134-98C5-D81D27831DDA}" sibTransId="{02A21523-D41A-4326-A9A2-445887B5D78C}"/>
    <dgm:cxn modelId="{F8BC3FDC-7ED3-442C-9B0D-FC545516DD2A}" type="presOf" srcId="{3086B301-9F89-474E-B8D4-44BCCA9EE697}" destId="{E62A124D-0D39-4432-9631-DF9C113B2FED}" srcOrd="0" destOrd="0" presId="urn:microsoft.com/office/officeart/2005/8/layout/hList2"/>
    <dgm:cxn modelId="{EA9ED6DD-298B-4A18-9782-F65435CE0C0C}" type="presOf" srcId="{22BB4A28-344B-479C-BD61-C5404824566D}" destId="{F542CAFA-D0AD-4652-9965-DFEDC8C7A841}" srcOrd="0" destOrd="5" presId="urn:microsoft.com/office/officeart/2005/8/layout/hList2"/>
    <dgm:cxn modelId="{DBC33CDE-3405-45EA-A839-8A8F954A8B27}" type="presOf" srcId="{7B429EDB-0E6E-4E55-BA88-CED02A0E5F19}" destId="{187497B5-2D5C-4316-AA73-422D7165ACBD}" srcOrd="0" destOrd="6" presId="urn:microsoft.com/office/officeart/2005/8/layout/hList2"/>
    <dgm:cxn modelId="{FCA770E9-3587-4CA2-BDFF-B4D6D175F2F6}" srcId="{D43D02F3-47D4-4821-9003-A815F191CD5E}" destId="{63D0E308-FBA3-4725-8A83-7576B05A991A}" srcOrd="1" destOrd="0" parTransId="{554C6B8E-5B24-44AB-AF6D-43CEEB1F5780}" sibTransId="{25FEE183-2637-43E0-9BBC-CF397B6F2588}"/>
    <dgm:cxn modelId="{52E400EC-6082-4E69-AEDE-E246F188E6B4}" type="presOf" srcId="{DA884778-40B6-4998-B91C-423DC952BC01}" destId="{B1C4ECE4-6EA5-4EC4-9FF9-25348D62C726}" srcOrd="0" destOrd="0" presId="urn:microsoft.com/office/officeart/2005/8/layout/hList2"/>
    <dgm:cxn modelId="{218C5AF9-AD97-4BE4-BCF8-287637C8145D}" srcId="{D43D02F3-47D4-4821-9003-A815F191CD5E}" destId="{0FE2E749-24DF-4CA7-9390-37FBFDE2CBBB}" srcOrd="2" destOrd="0" parTransId="{A56FE524-923F-42AE-BA78-1EEED6FBF8A5}" sibTransId="{0B506AE5-9196-4918-879A-BEF142E29FAD}"/>
    <dgm:cxn modelId="{06349FFA-1BE2-4F9A-AD76-ABA4A745E303}" srcId="{D43D02F3-47D4-4821-9003-A815F191CD5E}" destId="{109F2783-B350-4FF2-A993-DEC170C5A47B}" srcOrd="3" destOrd="0" parTransId="{4ABF4D92-0846-4D3F-8ADD-4CD41C991F03}" sibTransId="{2BDBBBAC-0B4B-46B3-AFA6-A3F0291CAFAF}"/>
    <dgm:cxn modelId="{25AF39FC-4F1B-47F8-9373-EBB447B8E8DD}" type="presOf" srcId="{D0DFFAD3-A35D-4996-8FE8-6B000FE35C61}" destId="{187497B5-2D5C-4316-AA73-422D7165ACBD}" srcOrd="0" destOrd="0" presId="urn:microsoft.com/office/officeart/2005/8/layout/hList2"/>
    <dgm:cxn modelId="{D895C7FE-39F7-4A1A-9A1A-E6FCC2430313}" srcId="{D43D02F3-47D4-4821-9003-A815F191CD5E}" destId="{85732124-2CEF-49E3-A3B5-C994F0C59CC5}" srcOrd="0" destOrd="0" parTransId="{2E7B377E-8DC5-415E-BF73-0E87574C7364}" sibTransId="{F3F93FBF-66C9-41F0-B73B-0A1A70E09471}"/>
    <dgm:cxn modelId="{74A7C935-0FA8-4CEC-8371-9ECDC8F2B773}" type="presParOf" srcId="{E62A124D-0D39-4432-9631-DF9C113B2FED}" destId="{FD68AF84-3116-4140-8EBA-F0A99A938788}" srcOrd="0" destOrd="0" presId="urn:microsoft.com/office/officeart/2005/8/layout/hList2"/>
    <dgm:cxn modelId="{DD783F71-6BD0-4032-98FB-C820D850BDB0}" type="presParOf" srcId="{FD68AF84-3116-4140-8EBA-F0A99A938788}" destId="{7BBC038B-B5EB-4F5E-9BCB-814BEEABC360}" srcOrd="0" destOrd="0" presId="urn:microsoft.com/office/officeart/2005/8/layout/hList2"/>
    <dgm:cxn modelId="{3F6112B8-3F63-4E00-A669-C4B5A8E022C8}" type="presParOf" srcId="{FD68AF84-3116-4140-8EBA-F0A99A938788}" destId="{187497B5-2D5C-4316-AA73-422D7165ACBD}" srcOrd="1" destOrd="0" presId="urn:microsoft.com/office/officeart/2005/8/layout/hList2"/>
    <dgm:cxn modelId="{13D9B6E9-ED12-4F14-BCEB-CD194925DFD0}" type="presParOf" srcId="{FD68AF84-3116-4140-8EBA-F0A99A938788}" destId="{B1C4ECE4-6EA5-4EC4-9FF9-25348D62C726}" srcOrd="2" destOrd="0" presId="urn:microsoft.com/office/officeart/2005/8/layout/hList2"/>
    <dgm:cxn modelId="{00DC8111-183F-4A6D-9CA8-3EECDB499C24}" type="presParOf" srcId="{E62A124D-0D39-4432-9631-DF9C113B2FED}" destId="{23575D77-B736-4F39-8F5A-C7DE37BC4916}" srcOrd="1" destOrd="0" presId="urn:microsoft.com/office/officeart/2005/8/layout/hList2"/>
    <dgm:cxn modelId="{3E1949A9-05A8-4622-B893-F5029FCCD730}" type="presParOf" srcId="{E62A124D-0D39-4432-9631-DF9C113B2FED}" destId="{6A28268F-F1C6-44E5-8C44-6F6A543EA525}" srcOrd="2" destOrd="0" presId="urn:microsoft.com/office/officeart/2005/8/layout/hList2"/>
    <dgm:cxn modelId="{A5C6E2FA-A64A-4F95-86AB-DD7FF5012052}" type="presParOf" srcId="{6A28268F-F1C6-44E5-8C44-6F6A543EA525}" destId="{D1005D8A-C21B-404F-A42E-AEEBD2200E0E}" srcOrd="0" destOrd="0" presId="urn:microsoft.com/office/officeart/2005/8/layout/hList2"/>
    <dgm:cxn modelId="{79BCCD59-78F1-4FF0-B11F-7B3029665F05}" type="presParOf" srcId="{6A28268F-F1C6-44E5-8C44-6F6A543EA525}" destId="{F542CAFA-D0AD-4652-9965-DFEDC8C7A841}" srcOrd="1" destOrd="0" presId="urn:microsoft.com/office/officeart/2005/8/layout/hList2"/>
    <dgm:cxn modelId="{466A234C-589C-4C6E-8D46-78C1DFDD5800}" type="presParOf" srcId="{6A28268F-F1C6-44E5-8C44-6F6A543EA525}" destId="{31A616D3-3456-4A3B-A469-9D03C5C985B6}"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86B301-9F89-474E-B8D4-44BCCA9EE697}"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DA884778-40B6-4998-B91C-423DC952BC01}">
      <dgm:prSet phldrT="[Text]"/>
      <dgm:spPr/>
      <dgm:t>
        <a:bodyPr/>
        <a:lstStyle/>
        <a:p>
          <a:r>
            <a:rPr lang="en-US"/>
            <a:t>.pptx</a:t>
          </a:r>
        </a:p>
      </dgm:t>
    </dgm:pt>
    <dgm:pt modelId="{9F1275D9-9AB3-4379-A1E6-62F3FB91D2F9}" type="parTrans" cxnId="{E1AEA286-9D11-40AD-AB3F-9A2189C4F57D}">
      <dgm:prSet/>
      <dgm:spPr/>
      <dgm:t>
        <a:bodyPr/>
        <a:lstStyle/>
        <a:p>
          <a:endParaRPr lang="en-US"/>
        </a:p>
      </dgm:t>
    </dgm:pt>
    <dgm:pt modelId="{1F9324D2-F9B7-4E1A-8598-C11B4C5A9CBB}" type="sibTrans" cxnId="{E1AEA286-9D11-40AD-AB3F-9A2189C4F57D}">
      <dgm:prSet/>
      <dgm:spPr/>
      <dgm:t>
        <a:bodyPr/>
        <a:lstStyle/>
        <a:p>
          <a:endParaRPr lang="en-US"/>
        </a:p>
      </dgm:t>
    </dgm:pt>
    <dgm:pt modelId="{D0DFFAD3-A35D-4996-8FE8-6B000FE35C61}">
      <dgm:prSet phldrT="[Text]" custT="1"/>
      <dgm:spPr/>
      <dgm:t>
        <a:bodyPr/>
        <a:lstStyle/>
        <a:p>
          <a:pPr marL="0" marR="0" lvl="0" indent="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2800"/>
            <a:t>Choose .pptx</a:t>
          </a:r>
        </a:p>
      </dgm:t>
    </dgm:pt>
    <dgm:pt modelId="{C6A9024E-86E9-453D-A297-BB3BE0989187}" type="parTrans" cxnId="{C260235E-2316-491C-8C44-FC856286A97A}">
      <dgm:prSet/>
      <dgm:spPr/>
      <dgm:t>
        <a:bodyPr/>
        <a:lstStyle/>
        <a:p>
          <a:endParaRPr lang="en-US"/>
        </a:p>
      </dgm:t>
    </dgm:pt>
    <dgm:pt modelId="{717D2747-544A-4FB9-A75B-6307C8CC2A6B}" type="sibTrans" cxnId="{C260235E-2316-491C-8C44-FC856286A97A}">
      <dgm:prSet/>
      <dgm:spPr/>
      <dgm:t>
        <a:bodyPr/>
        <a:lstStyle/>
        <a:p>
          <a:endParaRPr lang="en-US"/>
        </a:p>
      </dgm:t>
    </dgm:pt>
    <dgm:pt modelId="{314A339F-7FA2-418D-BD7B-438D658E1C4F}">
      <dgm:prSet phldrT="[Text]" custT="1"/>
      <dgm:spPr/>
      <dgm:t>
        <a:bodyPr/>
        <a:lstStyle/>
        <a:p>
          <a:pPr marL="285750" lvl="1" indent="0" defTabSz="1244600">
            <a:lnSpc>
              <a:spcPct val="90000"/>
            </a:lnSpc>
            <a:spcBef>
              <a:spcPct val="0"/>
            </a:spcBef>
            <a:spcAft>
              <a:spcPct val="15000"/>
            </a:spcAft>
          </a:pPr>
          <a:endParaRPr lang="en-US" sz="2800"/>
        </a:p>
      </dgm:t>
    </dgm:pt>
    <dgm:pt modelId="{49B49C34-F90A-43E7-8593-5CFA8BE5F9D7}" type="parTrans" cxnId="{769C807B-ABEA-4420-AABD-E28AA934A5EA}">
      <dgm:prSet/>
      <dgm:spPr/>
      <dgm:t>
        <a:bodyPr/>
        <a:lstStyle/>
        <a:p>
          <a:endParaRPr lang="en-US"/>
        </a:p>
      </dgm:t>
    </dgm:pt>
    <dgm:pt modelId="{4D6A855D-2933-4973-AA47-D4B02230AEB7}" type="sibTrans" cxnId="{769C807B-ABEA-4420-AABD-E28AA934A5EA}">
      <dgm:prSet/>
      <dgm:spPr/>
      <dgm:t>
        <a:bodyPr/>
        <a:lstStyle/>
        <a:p>
          <a:endParaRPr lang="en-US"/>
        </a:p>
      </dgm:t>
    </dgm:pt>
    <dgm:pt modelId="{D43D02F3-47D4-4821-9003-A815F191CD5E}">
      <dgm:prSet phldrT="[Text]"/>
      <dgm:spPr/>
      <dgm:t>
        <a:bodyPr/>
        <a:lstStyle/>
        <a:p>
          <a:r>
            <a:rPr lang="en-US"/>
            <a:t>.pdf</a:t>
          </a:r>
        </a:p>
      </dgm:t>
    </dgm:pt>
    <dgm:pt modelId="{B68217B3-7388-4581-8488-7580BC35467F}" type="parTrans" cxnId="{4BECBB49-ACE1-4F00-8498-CE3453A8AA57}">
      <dgm:prSet/>
      <dgm:spPr/>
      <dgm:t>
        <a:bodyPr/>
        <a:lstStyle/>
        <a:p>
          <a:endParaRPr lang="en-US"/>
        </a:p>
      </dgm:t>
    </dgm:pt>
    <dgm:pt modelId="{2B15C6A1-B5E2-42B7-9EF2-AE14F4CE8E22}" type="sibTrans" cxnId="{4BECBB49-ACE1-4F00-8498-CE3453A8AA57}">
      <dgm:prSet/>
      <dgm:spPr/>
      <dgm:t>
        <a:bodyPr/>
        <a:lstStyle/>
        <a:p>
          <a:endParaRPr lang="en-US"/>
        </a:p>
      </dgm:t>
    </dgm:pt>
    <dgm:pt modelId="{85732124-2CEF-49E3-A3B5-C994F0C59CC5}">
      <dgm:prSet phldrT="[Text]" custT="1"/>
      <dgm:spPr/>
      <dgm:t>
        <a:bodyPr/>
        <a:lstStyle/>
        <a:p>
          <a:pPr marL="0" marR="0" lvl="0" indent="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2800"/>
            <a:t>Choose .pdf</a:t>
          </a:r>
        </a:p>
      </dgm:t>
    </dgm:pt>
    <dgm:pt modelId="{2E7B377E-8DC5-415E-BF73-0E87574C7364}" type="parTrans" cxnId="{D895C7FE-39F7-4A1A-9A1A-E6FCC2430313}">
      <dgm:prSet/>
      <dgm:spPr/>
      <dgm:t>
        <a:bodyPr/>
        <a:lstStyle/>
        <a:p>
          <a:endParaRPr lang="en-US"/>
        </a:p>
      </dgm:t>
    </dgm:pt>
    <dgm:pt modelId="{F3F93FBF-66C9-41F0-B73B-0A1A70E09471}" type="sibTrans" cxnId="{D895C7FE-39F7-4A1A-9A1A-E6FCC2430313}">
      <dgm:prSet/>
      <dgm:spPr/>
      <dgm:t>
        <a:bodyPr/>
        <a:lstStyle/>
        <a:p>
          <a:endParaRPr lang="en-US"/>
        </a:p>
      </dgm:t>
    </dgm:pt>
    <dgm:pt modelId="{E688D979-348F-46F5-8D0C-BDE15194F6FE}">
      <dgm:prSet phldrT="[Text]" custT="1"/>
      <dgm:spPr/>
      <dgm:t>
        <a:bodyPr/>
        <a:lstStyle/>
        <a:p>
          <a:pPr marL="0" marR="0" lvl="0" indent="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2800"/>
        </a:p>
      </dgm:t>
    </dgm:pt>
    <dgm:pt modelId="{DD62D26D-E8D4-4C7F-97D5-61547B19BF80}" type="parTrans" cxnId="{0BBBC474-7D1D-4BDB-98C8-DDAF9681E087}">
      <dgm:prSet/>
      <dgm:spPr/>
      <dgm:t>
        <a:bodyPr/>
        <a:lstStyle/>
        <a:p>
          <a:endParaRPr lang="en-US"/>
        </a:p>
      </dgm:t>
    </dgm:pt>
    <dgm:pt modelId="{2CED99E5-9E83-41C1-9751-AC76D33A03A6}" type="sibTrans" cxnId="{0BBBC474-7D1D-4BDB-98C8-DDAF9681E087}">
      <dgm:prSet/>
      <dgm:spPr/>
      <dgm:t>
        <a:bodyPr/>
        <a:lstStyle/>
        <a:p>
          <a:endParaRPr lang="en-US"/>
        </a:p>
      </dgm:t>
    </dgm:pt>
    <dgm:pt modelId="{1BD2B2B0-61C7-4DAA-8007-F78869A41EBC}">
      <dgm:prSet phldrT="[Text]" custT="1"/>
      <dgm:spPr/>
      <dgm:t>
        <a:bodyPr/>
        <a:lstStyle/>
        <a:p>
          <a:pPr marL="0" marR="0" lvl="0" indent="0"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a:t>For Consideration</a:t>
          </a:r>
        </a:p>
      </dgm:t>
    </dgm:pt>
    <dgm:pt modelId="{97EF3B65-765B-4CFC-B987-D00B72E167CC}" type="parTrans" cxnId="{3F3D7A6A-CF8B-4341-80CF-A095065EF865}">
      <dgm:prSet/>
      <dgm:spPr/>
      <dgm:t>
        <a:bodyPr/>
        <a:lstStyle/>
        <a:p>
          <a:endParaRPr lang="en-US"/>
        </a:p>
      </dgm:t>
    </dgm:pt>
    <dgm:pt modelId="{6E4556ED-015A-49AA-A615-679B5CCE3CCA}" type="sibTrans" cxnId="{3F3D7A6A-CF8B-4341-80CF-A095065EF865}">
      <dgm:prSet/>
      <dgm:spPr/>
      <dgm:t>
        <a:bodyPr/>
        <a:lstStyle/>
        <a:p>
          <a:endParaRPr lang="en-US"/>
        </a:p>
      </dgm:t>
    </dgm:pt>
    <dgm:pt modelId="{189C6DF6-1304-4F9D-A4DB-B9C9DD1BDEFE}">
      <dgm:prSet phldrT="[Text]" custT="1"/>
      <dgm:spPr/>
      <dgm:t>
        <a:bodyPr/>
        <a:lstStyle/>
        <a:p>
          <a:pPr marL="0" marR="0" lvl="0" indent="0" defTabSz="91440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2800"/>
        </a:p>
      </dgm:t>
    </dgm:pt>
    <dgm:pt modelId="{608ACD3C-B767-476D-A57C-B0C6001E413F}" type="parTrans" cxnId="{3591EF1F-8FF8-42BA-AE3A-AC315FE8FB0D}">
      <dgm:prSet/>
      <dgm:spPr/>
      <dgm:t>
        <a:bodyPr/>
        <a:lstStyle/>
        <a:p>
          <a:endParaRPr lang="en-US"/>
        </a:p>
      </dgm:t>
    </dgm:pt>
    <dgm:pt modelId="{B58DAF7C-8A9A-4F49-9EA6-EC50A107B9D1}" type="sibTrans" cxnId="{3591EF1F-8FF8-42BA-AE3A-AC315FE8FB0D}">
      <dgm:prSet/>
      <dgm:spPr/>
      <dgm:t>
        <a:bodyPr/>
        <a:lstStyle/>
        <a:p>
          <a:endParaRPr lang="en-US"/>
        </a:p>
      </dgm:t>
    </dgm:pt>
    <dgm:pt modelId="{7B429EDB-0E6E-4E55-BA88-CED02A0E5F19}">
      <dgm:prSet phldrT="[Text]" custT="1"/>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a:p>
      </dgm:t>
    </dgm:pt>
    <dgm:pt modelId="{B0F7964D-44C1-4F83-9ECC-66B1FE7344C6}" type="parTrans" cxnId="{EA111A0D-95C8-4C33-AAD4-BD513E386BB7}">
      <dgm:prSet/>
      <dgm:spPr/>
      <dgm:t>
        <a:bodyPr/>
        <a:lstStyle/>
        <a:p>
          <a:endParaRPr lang="en-US"/>
        </a:p>
      </dgm:t>
    </dgm:pt>
    <dgm:pt modelId="{C8A2B84C-7054-4692-BD45-B82922DD6E59}" type="sibTrans" cxnId="{EA111A0D-95C8-4C33-AAD4-BD513E386BB7}">
      <dgm:prSet/>
      <dgm:spPr/>
      <dgm:t>
        <a:bodyPr/>
        <a:lstStyle/>
        <a:p>
          <a:endParaRPr lang="en-US"/>
        </a:p>
      </dgm:t>
    </dgm:pt>
    <dgm:pt modelId="{0FE2E749-24DF-4CA7-9390-37FBFDE2CBBB}">
      <dgm:prSet phldrT="[Text]" custT="1"/>
      <dgm:spPr/>
      <dgm:t>
        <a:bodyPr/>
        <a:lstStyle/>
        <a:p>
          <a:pPr marL="0" lvl="0" indent="0" defTabSz="914400">
            <a:lnSpc>
              <a:spcPct val="100000"/>
            </a:lnSpc>
            <a:spcBef>
              <a:spcPts val="0"/>
            </a:spcBef>
            <a:spcAft>
              <a:spcPts val="0"/>
            </a:spcAft>
            <a:buClrTx/>
            <a:buSzTx/>
            <a:buFont typeface="Wingdings" panose="05000000000000000000" pitchFamily="2" charset="2"/>
            <a:buNone/>
          </a:pPr>
          <a:r>
            <a:rPr lang="en-US" sz="1800"/>
            <a:t>For Consideration</a:t>
          </a:r>
        </a:p>
      </dgm:t>
    </dgm:pt>
    <dgm:pt modelId="{A56FE524-923F-42AE-BA78-1EEED6FBF8A5}" type="parTrans" cxnId="{218C5AF9-AD97-4BE4-BCF8-287637C8145D}">
      <dgm:prSet/>
      <dgm:spPr/>
      <dgm:t>
        <a:bodyPr/>
        <a:lstStyle/>
        <a:p>
          <a:endParaRPr lang="en-US"/>
        </a:p>
      </dgm:t>
    </dgm:pt>
    <dgm:pt modelId="{0B506AE5-9196-4918-879A-BEF142E29FAD}" type="sibTrans" cxnId="{218C5AF9-AD97-4BE4-BCF8-287637C8145D}">
      <dgm:prSet/>
      <dgm:spPr/>
      <dgm:t>
        <a:bodyPr/>
        <a:lstStyle/>
        <a:p>
          <a:endParaRPr lang="en-US"/>
        </a:p>
      </dgm:t>
    </dgm:pt>
    <dgm:pt modelId="{63D0E308-FBA3-4725-8A83-7576B05A991A}">
      <dgm:prSet phldrT="[Text]" custT="1"/>
      <dgm:spPr/>
      <dgm:t>
        <a:bodyPr/>
        <a:lstStyle/>
        <a:p>
          <a:pPr marL="0" marR="0" lvl="0" indent="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2800"/>
        </a:p>
      </dgm:t>
    </dgm:pt>
    <dgm:pt modelId="{554C6B8E-5B24-44AB-AF6D-43CEEB1F5780}" type="parTrans" cxnId="{FCA770E9-3587-4CA2-BDFF-B4D6D175F2F6}">
      <dgm:prSet/>
      <dgm:spPr/>
      <dgm:t>
        <a:bodyPr/>
        <a:lstStyle/>
        <a:p>
          <a:endParaRPr lang="en-US"/>
        </a:p>
      </dgm:t>
    </dgm:pt>
    <dgm:pt modelId="{25FEE183-2637-43E0-9BBC-CF397B6F2588}" type="sibTrans" cxnId="{FCA770E9-3587-4CA2-BDFF-B4D6D175F2F6}">
      <dgm:prSet/>
      <dgm:spPr/>
      <dgm:t>
        <a:bodyPr/>
        <a:lstStyle/>
        <a:p>
          <a:endParaRPr lang="en-US"/>
        </a:p>
      </dgm:t>
    </dgm:pt>
    <dgm:pt modelId="{47FE9F25-4CB4-4EC4-A87A-2F0B362C173B}">
      <dgm:prSet phldrT="[Text]" custT="1"/>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t> Grackle </a:t>
          </a:r>
        </a:p>
      </dgm:t>
    </dgm:pt>
    <dgm:pt modelId="{3C3351B3-29CD-46FD-91AB-72F8E815E0A4}" type="parTrans" cxnId="{63A45F91-C377-4035-8EC7-E3ACFDC04FEB}">
      <dgm:prSet/>
      <dgm:spPr/>
      <dgm:t>
        <a:bodyPr/>
        <a:lstStyle/>
        <a:p>
          <a:endParaRPr lang="en-US"/>
        </a:p>
      </dgm:t>
    </dgm:pt>
    <dgm:pt modelId="{74655A4A-7EC2-4675-854D-082F89869E34}" type="sibTrans" cxnId="{63A45F91-C377-4035-8EC7-E3ACFDC04FEB}">
      <dgm:prSet/>
      <dgm:spPr/>
      <dgm:t>
        <a:bodyPr/>
        <a:lstStyle/>
        <a:p>
          <a:endParaRPr lang="en-US"/>
        </a:p>
      </dgm:t>
    </dgm:pt>
    <dgm:pt modelId="{994E4B49-3CB0-4555-98C1-4B5E94383AE0}">
      <dgm:prSet phldrT="[Text]" custT="1"/>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t> Alternatives to Tables</a:t>
          </a:r>
        </a:p>
      </dgm:t>
    </dgm:pt>
    <dgm:pt modelId="{275CE9DD-9306-45A4-B221-EF41215B4C0B}" type="parTrans" cxnId="{CD6E43BC-31DD-4759-9D3A-ABA4435EE141}">
      <dgm:prSet/>
      <dgm:spPr/>
      <dgm:t>
        <a:bodyPr/>
        <a:lstStyle/>
        <a:p>
          <a:endParaRPr lang="en-US"/>
        </a:p>
      </dgm:t>
    </dgm:pt>
    <dgm:pt modelId="{DB0AA6C1-D2AB-4DDB-86A7-B21189022DA1}" type="sibTrans" cxnId="{CD6E43BC-31DD-4759-9D3A-ABA4435EE141}">
      <dgm:prSet/>
      <dgm:spPr/>
      <dgm:t>
        <a:bodyPr/>
        <a:lstStyle/>
        <a:p>
          <a:endParaRPr lang="en-US"/>
        </a:p>
      </dgm:t>
    </dgm:pt>
    <dgm:pt modelId="{109F2783-B350-4FF2-A993-DEC170C5A47B}">
      <dgm:prSet phldrT="[Text]" custT="1"/>
      <dgm:spPr/>
      <dgm:t>
        <a:bodyPr/>
        <a:lstStyle/>
        <a:p>
          <a:pPr marL="0" lvl="0" indent="0" defTabSz="914400">
            <a:lnSpc>
              <a:spcPct val="100000"/>
            </a:lnSpc>
            <a:spcBef>
              <a:spcPts val="0"/>
            </a:spcBef>
            <a:spcAft>
              <a:spcPts val="0"/>
            </a:spcAft>
            <a:buClrTx/>
            <a:buSzTx/>
            <a:buFont typeface="Arial" panose="020B0604020202020204" pitchFamily="34" charset="0"/>
            <a:buChar char="•"/>
          </a:pPr>
          <a:r>
            <a:rPr lang="en-US" sz="1800"/>
            <a:t> Grackle</a:t>
          </a:r>
        </a:p>
      </dgm:t>
    </dgm:pt>
    <dgm:pt modelId="{4ABF4D92-0846-4D3F-8ADD-4CD41C991F03}" type="parTrans" cxnId="{06349FFA-1BE2-4F9A-AD76-ABA4A745E303}">
      <dgm:prSet/>
      <dgm:spPr/>
      <dgm:t>
        <a:bodyPr/>
        <a:lstStyle/>
        <a:p>
          <a:endParaRPr lang="en-US"/>
        </a:p>
      </dgm:t>
    </dgm:pt>
    <dgm:pt modelId="{2BDBBBAC-0B4B-46B3-AFA6-A3F0291CAFAF}" type="sibTrans" cxnId="{06349FFA-1BE2-4F9A-AD76-ABA4A745E303}">
      <dgm:prSet/>
      <dgm:spPr/>
      <dgm:t>
        <a:bodyPr/>
        <a:lstStyle/>
        <a:p>
          <a:endParaRPr lang="en-US"/>
        </a:p>
      </dgm:t>
    </dgm:pt>
    <dgm:pt modelId="{EFF1627F-7785-4F64-93AA-96761BA93918}">
      <dgm:prSet phldrT="[Text]" custT="1"/>
      <dgm:spPr/>
      <dgm:t>
        <a:bodyPr/>
        <a:lstStyle/>
        <a:p>
          <a:pPr marL="0" lvl="0" indent="0" defTabSz="914400">
            <a:lnSpc>
              <a:spcPct val="100000"/>
            </a:lnSpc>
            <a:spcBef>
              <a:spcPts val="0"/>
            </a:spcBef>
            <a:spcAft>
              <a:spcPts val="0"/>
            </a:spcAft>
            <a:buClrTx/>
            <a:buSzTx/>
            <a:buFont typeface="Arial" panose="020B0604020202020204" pitchFamily="34" charset="0"/>
            <a:buChar char="•"/>
          </a:pPr>
          <a:r>
            <a:rPr lang="en-US" sz="1800"/>
            <a:t> Set Language</a:t>
          </a:r>
        </a:p>
      </dgm:t>
    </dgm:pt>
    <dgm:pt modelId="{A31E3334-BE7F-4764-A36B-DEEE39C075F7}" type="parTrans" cxnId="{29D7AD13-D3F7-417B-A99C-45C5C1E9A887}">
      <dgm:prSet/>
      <dgm:spPr/>
      <dgm:t>
        <a:bodyPr/>
        <a:lstStyle/>
        <a:p>
          <a:endParaRPr lang="en-US"/>
        </a:p>
      </dgm:t>
    </dgm:pt>
    <dgm:pt modelId="{3B1B0322-F6E0-419E-A9CB-7A40CE211AAE}" type="sibTrans" cxnId="{29D7AD13-D3F7-417B-A99C-45C5C1E9A887}">
      <dgm:prSet/>
      <dgm:spPr/>
      <dgm:t>
        <a:bodyPr/>
        <a:lstStyle/>
        <a:p>
          <a:endParaRPr lang="en-US"/>
        </a:p>
      </dgm:t>
    </dgm:pt>
    <dgm:pt modelId="{22BB4A28-344B-479C-BD61-C5404824566D}">
      <dgm:prSet phldrT="[Text]" custT="1"/>
      <dgm:spPr/>
      <dgm:t>
        <a:bodyPr/>
        <a:lstStyle/>
        <a:p>
          <a:pPr marL="0" lvl="0" indent="0" defTabSz="914400">
            <a:lnSpc>
              <a:spcPct val="100000"/>
            </a:lnSpc>
            <a:spcBef>
              <a:spcPts val="0"/>
            </a:spcBef>
            <a:spcAft>
              <a:spcPts val="0"/>
            </a:spcAft>
            <a:buClrTx/>
            <a:buSzTx/>
            <a:buFont typeface="Arial" panose="020B0604020202020204" pitchFamily="34" charset="0"/>
            <a:buChar char="•"/>
          </a:pPr>
          <a:r>
            <a:rPr lang="en-US" sz="1800"/>
            <a:t> Tagging</a:t>
          </a:r>
        </a:p>
      </dgm:t>
    </dgm:pt>
    <dgm:pt modelId="{EA745447-3209-443C-92DD-0AEC10CB306A}" type="parTrans" cxnId="{7D9C9F5C-BF62-4D3F-8AD6-FCD5B9E905B5}">
      <dgm:prSet/>
      <dgm:spPr/>
      <dgm:t>
        <a:bodyPr/>
        <a:lstStyle/>
        <a:p>
          <a:endParaRPr lang="en-US"/>
        </a:p>
      </dgm:t>
    </dgm:pt>
    <dgm:pt modelId="{DB8B17D5-CC18-472F-A0DE-BD6B5278F598}" type="sibTrans" cxnId="{7D9C9F5C-BF62-4D3F-8AD6-FCD5B9E905B5}">
      <dgm:prSet/>
      <dgm:spPr/>
      <dgm:t>
        <a:bodyPr/>
        <a:lstStyle/>
        <a:p>
          <a:endParaRPr lang="en-US"/>
        </a:p>
      </dgm:t>
    </dgm:pt>
    <dgm:pt modelId="{61CF426F-09F8-4836-BEC7-CF23455B2C4D}">
      <dgm:prSet phldrT="[Text]" custT="1"/>
      <dgm:spPr/>
      <dgm:t>
        <a:bodyPr/>
        <a:lstStyle/>
        <a:p>
          <a:pPr marL="0" lvl="0" indent="0" defTabSz="914400">
            <a:lnSpc>
              <a:spcPct val="100000"/>
            </a:lnSpc>
            <a:spcBef>
              <a:spcPts val="0"/>
            </a:spcBef>
            <a:spcAft>
              <a:spcPts val="0"/>
            </a:spcAft>
            <a:buClrTx/>
            <a:buSzTx/>
            <a:buFont typeface="Arial" panose="020B0604020202020204" pitchFamily="34" charset="0"/>
            <a:buChar char="•"/>
          </a:pPr>
          <a:r>
            <a:rPr lang="en-US" sz="1800"/>
            <a:t> File Title</a:t>
          </a:r>
        </a:p>
      </dgm:t>
    </dgm:pt>
    <dgm:pt modelId="{241E6372-D09B-4D9E-B216-AE98BB231D94}" type="parTrans" cxnId="{4F6A5EC5-CBA2-4E10-B288-9E11AD295B7E}">
      <dgm:prSet/>
      <dgm:spPr/>
      <dgm:t>
        <a:bodyPr/>
        <a:lstStyle/>
        <a:p>
          <a:endParaRPr lang="en-US"/>
        </a:p>
      </dgm:t>
    </dgm:pt>
    <dgm:pt modelId="{6B030760-E094-4489-81AA-DDBF95A017CE}" type="sibTrans" cxnId="{4F6A5EC5-CBA2-4E10-B288-9E11AD295B7E}">
      <dgm:prSet/>
      <dgm:spPr/>
      <dgm:t>
        <a:bodyPr/>
        <a:lstStyle/>
        <a:p>
          <a:endParaRPr lang="en-US"/>
        </a:p>
      </dgm:t>
    </dgm:pt>
    <dgm:pt modelId="{DB55004B-AF86-4C6F-85B2-2EF7C430487D}">
      <dgm:prSet phldrT="[Text]" custT="1"/>
      <dgm:spPr/>
      <dgm:t>
        <a:bodyPr/>
        <a:lstStyle/>
        <a:p>
          <a:pPr marL="0" lvl="0" indent="0" defTabSz="914400">
            <a:lnSpc>
              <a:spcPct val="100000"/>
            </a:lnSpc>
            <a:spcBef>
              <a:spcPts val="0"/>
            </a:spcBef>
            <a:spcAft>
              <a:spcPts val="0"/>
            </a:spcAft>
            <a:buClrTx/>
            <a:buSzTx/>
            <a:buFont typeface="Arial" panose="020B0604020202020204" pitchFamily="34" charset="0"/>
            <a:buChar char="•"/>
          </a:pPr>
          <a:r>
            <a:rPr lang="en-US" sz="1800" b="0">
              <a:solidFill>
                <a:schemeClr val="bg1"/>
              </a:solidFill>
            </a:rPr>
            <a:t> Alternatives to Tables</a:t>
          </a:r>
        </a:p>
      </dgm:t>
    </dgm:pt>
    <dgm:pt modelId="{FAD90B96-4A54-4915-A4CB-C9A216C677CD}" type="sibTrans" cxnId="{BCA6196B-5E1C-4D40-8EDF-4F1D5CFE0136}">
      <dgm:prSet/>
      <dgm:spPr/>
      <dgm:t>
        <a:bodyPr/>
        <a:lstStyle/>
        <a:p>
          <a:endParaRPr lang="en-US"/>
        </a:p>
      </dgm:t>
    </dgm:pt>
    <dgm:pt modelId="{87A8B11B-11D2-4C8A-A571-1F575949EB20}" type="parTrans" cxnId="{BCA6196B-5E1C-4D40-8EDF-4F1D5CFE0136}">
      <dgm:prSet/>
      <dgm:spPr/>
      <dgm:t>
        <a:bodyPr/>
        <a:lstStyle/>
        <a:p>
          <a:endParaRPr lang="en-US"/>
        </a:p>
      </dgm:t>
    </dgm:pt>
    <dgm:pt modelId="{16278073-4B8D-4E65-AFC7-E59559D6CE04}">
      <dgm:prSet phldrT="[Text]" custT="1"/>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t> Modify in PowerPoint</a:t>
          </a:r>
        </a:p>
      </dgm:t>
    </dgm:pt>
    <dgm:pt modelId="{4D757CAF-4680-40BF-8083-C7C6977AD10A}" type="parTrans" cxnId="{53DD9727-F23F-431F-9423-2EDE2EF60FFE}">
      <dgm:prSet/>
      <dgm:spPr/>
      <dgm:t>
        <a:bodyPr/>
        <a:lstStyle/>
        <a:p>
          <a:endParaRPr lang="en-US"/>
        </a:p>
      </dgm:t>
    </dgm:pt>
    <dgm:pt modelId="{A5E51F72-1A14-44C7-9125-FFB56F8844F4}" type="sibTrans" cxnId="{53DD9727-F23F-431F-9423-2EDE2EF60FFE}">
      <dgm:prSet/>
      <dgm:spPr/>
      <dgm:t>
        <a:bodyPr/>
        <a:lstStyle/>
        <a:p>
          <a:endParaRPr lang="en-US"/>
        </a:p>
      </dgm:t>
    </dgm:pt>
    <dgm:pt modelId="{60AE7E02-1B81-4249-BC06-AE5DA191BC54}">
      <dgm:prSet phldrT="[Text]" custT="1"/>
      <dgm:spPr/>
      <dgm:t>
        <a:bodyPr/>
        <a:lstStyle/>
        <a:p>
          <a:pPr marL="0" lvl="0" indent="0" defTabSz="914400">
            <a:lnSpc>
              <a:spcPct val="100000"/>
            </a:lnSpc>
            <a:spcBef>
              <a:spcPts val="0"/>
            </a:spcBef>
            <a:spcAft>
              <a:spcPts val="0"/>
            </a:spcAft>
            <a:buClrTx/>
            <a:buSzTx/>
            <a:buFont typeface="Arial" panose="020B0604020202020204" pitchFamily="34" charset="0"/>
            <a:buChar char="•"/>
          </a:pPr>
          <a:r>
            <a:rPr lang="en-US" sz="1800" b="0">
              <a:solidFill>
                <a:schemeClr val="bg1"/>
              </a:solidFill>
            </a:rPr>
            <a:t> Modify in Adobe</a:t>
          </a:r>
        </a:p>
      </dgm:t>
    </dgm:pt>
    <dgm:pt modelId="{B5538CF0-0911-4134-98C5-D81D27831DDA}" type="parTrans" cxnId="{B49590D4-0E11-4BF3-8D08-8A912C2859E1}">
      <dgm:prSet/>
      <dgm:spPr/>
      <dgm:t>
        <a:bodyPr/>
        <a:lstStyle/>
        <a:p>
          <a:endParaRPr lang="en-US"/>
        </a:p>
      </dgm:t>
    </dgm:pt>
    <dgm:pt modelId="{02A21523-D41A-4326-A9A2-445887B5D78C}" type="sibTrans" cxnId="{B49590D4-0E11-4BF3-8D08-8A912C2859E1}">
      <dgm:prSet/>
      <dgm:spPr/>
      <dgm:t>
        <a:bodyPr/>
        <a:lstStyle/>
        <a:p>
          <a:endParaRPr lang="en-US"/>
        </a:p>
      </dgm:t>
    </dgm:pt>
    <dgm:pt modelId="{E62A124D-0D39-4432-9631-DF9C113B2FED}" type="pres">
      <dgm:prSet presAssocID="{3086B301-9F89-474E-B8D4-44BCCA9EE697}" presName="linearFlow" presStyleCnt="0">
        <dgm:presLayoutVars>
          <dgm:dir/>
          <dgm:animLvl val="lvl"/>
          <dgm:resizeHandles/>
        </dgm:presLayoutVars>
      </dgm:prSet>
      <dgm:spPr/>
    </dgm:pt>
    <dgm:pt modelId="{FD68AF84-3116-4140-8EBA-F0A99A938788}" type="pres">
      <dgm:prSet presAssocID="{DA884778-40B6-4998-B91C-423DC952BC01}" presName="compositeNode" presStyleCnt="0">
        <dgm:presLayoutVars>
          <dgm:bulletEnabled val="1"/>
        </dgm:presLayoutVars>
      </dgm:prSet>
      <dgm:spPr/>
    </dgm:pt>
    <dgm:pt modelId="{7BBC038B-B5EB-4F5E-9BCB-814BEEABC360}" type="pres">
      <dgm:prSet presAssocID="{DA884778-40B6-4998-B91C-423DC952BC01}" presName="image" presStyleLbl="fgImgPlace1" presStyleIdx="0" presStyleCnt="2" custLinFactNeighborX="15999" custLinFactNeighborY="-1263"/>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dgm:spPr>
    </dgm:pt>
    <dgm:pt modelId="{187497B5-2D5C-4316-AA73-422D7165ACBD}" type="pres">
      <dgm:prSet presAssocID="{DA884778-40B6-4998-B91C-423DC952BC01}" presName="childNode" presStyleLbl="node1" presStyleIdx="0" presStyleCnt="2">
        <dgm:presLayoutVars>
          <dgm:bulletEnabled val="1"/>
        </dgm:presLayoutVars>
      </dgm:prSet>
      <dgm:spPr/>
    </dgm:pt>
    <dgm:pt modelId="{B1C4ECE4-6EA5-4EC4-9FF9-25348D62C726}" type="pres">
      <dgm:prSet presAssocID="{DA884778-40B6-4998-B91C-423DC952BC01}" presName="parentNode" presStyleLbl="revTx" presStyleIdx="0" presStyleCnt="2">
        <dgm:presLayoutVars>
          <dgm:chMax val="0"/>
          <dgm:bulletEnabled val="1"/>
        </dgm:presLayoutVars>
      </dgm:prSet>
      <dgm:spPr/>
    </dgm:pt>
    <dgm:pt modelId="{23575D77-B736-4F39-8F5A-C7DE37BC4916}" type="pres">
      <dgm:prSet presAssocID="{1F9324D2-F9B7-4E1A-8598-C11B4C5A9CBB}" presName="sibTrans" presStyleCnt="0"/>
      <dgm:spPr/>
    </dgm:pt>
    <dgm:pt modelId="{6A28268F-F1C6-44E5-8C44-6F6A543EA525}" type="pres">
      <dgm:prSet presAssocID="{D43D02F3-47D4-4821-9003-A815F191CD5E}" presName="compositeNode" presStyleCnt="0">
        <dgm:presLayoutVars>
          <dgm:bulletEnabled val="1"/>
        </dgm:presLayoutVars>
      </dgm:prSet>
      <dgm:spPr/>
    </dgm:pt>
    <dgm:pt modelId="{D1005D8A-C21B-404F-A42E-AEEBD2200E0E}" type="pres">
      <dgm:prSet presAssocID="{D43D02F3-47D4-4821-9003-A815F191CD5E}" presName="image" presStyleLbl="fgImgPlace1" presStyleIdx="1" presStyleCnt="2"/>
      <dgm:spPr>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a:blipFill>
      </dgm:spPr>
    </dgm:pt>
    <dgm:pt modelId="{F542CAFA-D0AD-4652-9965-DFEDC8C7A841}" type="pres">
      <dgm:prSet presAssocID="{D43D02F3-47D4-4821-9003-A815F191CD5E}" presName="childNode" presStyleLbl="node1" presStyleIdx="1" presStyleCnt="2">
        <dgm:presLayoutVars>
          <dgm:bulletEnabled val="1"/>
        </dgm:presLayoutVars>
      </dgm:prSet>
      <dgm:spPr/>
    </dgm:pt>
    <dgm:pt modelId="{31A616D3-3456-4A3B-A469-9D03C5C985B6}" type="pres">
      <dgm:prSet presAssocID="{D43D02F3-47D4-4821-9003-A815F191CD5E}" presName="parentNode" presStyleLbl="revTx" presStyleIdx="1" presStyleCnt="2">
        <dgm:presLayoutVars>
          <dgm:chMax val="0"/>
          <dgm:bulletEnabled val="1"/>
        </dgm:presLayoutVars>
      </dgm:prSet>
      <dgm:spPr/>
    </dgm:pt>
  </dgm:ptLst>
  <dgm:cxnLst>
    <dgm:cxn modelId="{9A1D3B03-85FE-4CCB-AB62-494F72EB7E74}" type="presOf" srcId="{60AE7E02-1B81-4249-BC06-AE5DA191BC54}" destId="{F542CAFA-D0AD-4652-9965-DFEDC8C7A841}" srcOrd="0" destOrd="8" presId="urn:microsoft.com/office/officeart/2005/8/layout/hList2"/>
    <dgm:cxn modelId="{D83B850C-CD69-4BBA-B619-68A33BE8D467}" type="presOf" srcId="{D43D02F3-47D4-4821-9003-A815F191CD5E}" destId="{31A616D3-3456-4A3B-A469-9D03C5C985B6}" srcOrd="0" destOrd="0" presId="urn:microsoft.com/office/officeart/2005/8/layout/hList2"/>
    <dgm:cxn modelId="{EA111A0D-95C8-4C33-AAD4-BD513E386BB7}" srcId="{DA884778-40B6-4998-B91C-423DC952BC01}" destId="{7B429EDB-0E6E-4E55-BA88-CED02A0E5F19}" srcOrd="6" destOrd="0" parTransId="{B0F7964D-44C1-4F83-9ECC-66B1FE7344C6}" sibTransId="{C8A2B84C-7054-4692-BD45-B82922DD6E59}"/>
    <dgm:cxn modelId="{DA04930E-90E0-4679-A530-44D50B8393A5}" type="presOf" srcId="{314A339F-7FA2-418D-BD7B-438D658E1C4F}" destId="{187497B5-2D5C-4316-AA73-422D7165ACBD}" srcOrd="0" destOrd="8" presId="urn:microsoft.com/office/officeart/2005/8/layout/hList2"/>
    <dgm:cxn modelId="{29D7AD13-D3F7-417B-A99C-45C5C1E9A887}" srcId="{D43D02F3-47D4-4821-9003-A815F191CD5E}" destId="{EFF1627F-7785-4F64-93AA-96761BA93918}" srcOrd="4" destOrd="0" parTransId="{A31E3334-BE7F-4764-A36B-DEEE39C075F7}" sibTransId="{3B1B0322-F6E0-419E-A9CB-7A40CE211AAE}"/>
    <dgm:cxn modelId="{3591EF1F-8FF8-42BA-AE3A-AC315FE8FB0D}" srcId="{DA884778-40B6-4998-B91C-423DC952BC01}" destId="{189C6DF6-1304-4F9D-A4DB-B9C9DD1BDEFE}" srcOrd="1" destOrd="0" parTransId="{608ACD3C-B767-476D-A57C-B0C6001E413F}" sibTransId="{B58DAF7C-8A9A-4F49-9EA6-EC50A107B9D1}"/>
    <dgm:cxn modelId="{726AC020-B0FB-4288-A5B8-5BDB7D17CF0C}" type="presOf" srcId="{16278073-4B8D-4E65-AFC7-E59559D6CE04}" destId="{187497B5-2D5C-4316-AA73-422D7165ACBD}" srcOrd="0" destOrd="5" presId="urn:microsoft.com/office/officeart/2005/8/layout/hList2"/>
    <dgm:cxn modelId="{53DD9727-F23F-431F-9423-2EDE2EF60FFE}" srcId="{DA884778-40B6-4998-B91C-423DC952BC01}" destId="{16278073-4B8D-4E65-AFC7-E59559D6CE04}" srcOrd="5" destOrd="0" parTransId="{4D757CAF-4680-40BF-8083-C7C6977AD10A}" sibTransId="{A5E51F72-1A14-44C7-9125-FFB56F8844F4}"/>
    <dgm:cxn modelId="{DDEAFF2C-3A17-4450-B99F-AD5651780A9B}" type="presOf" srcId="{109F2783-B350-4FF2-A993-DEC170C5A47B}" destId="{F542CAFA-D0AD-4652-9965-DFEDC8C7A841}" srcOrd="0" destOrd="3" presId="urn:microsoft.com/office/officeart/2005/8/layout/hList2"/>
    <dgm:cxn modelId="{4534B939-9B78-4A31-949B-F3FA0ECB3C92}" type="presOf" srcId="{63D0E308-FBA3-4725-8A83-7576B05A991A}" destId="{F542CAFA-D0AD-4652-9965-DFEDC8C7A841}" srcOrd="0" destOrd="1" presId="urn:microsoft.com/office/officeart/2005/8/layout/hList2"/>
    <dgm:cxn modelId="{BEC64344-5654-4A7B-8148-292BF812095E}" type="presOf" srcId="{EFF1627F-7785-4F64-93AA-96761BA93918}" destId="{F542CAFA-D0AD-4652-9965-DFEDC8C7A841}" srcOrd="0" destOrd="4" presId="urn:microsoft.com/office/officeart/2005/8/layout/hList2"/>
    <dgm:cxn modelId="{2C130049-7134-4DD4-9B7B-BE2DDE1E7E56}" type="presOf" srcId="{0FE2E749-24DF-4CA7-9390-37FBFDE2CBBB}" destId="{F542CAFA-D0AD-4652-9965-DFEDC8C7A841}" srcOrd="0" destOrd="2" presId="urn:microsoft.com/office/officeart/2005/8/layout/hList2"/>
    <dgm:cxn modelId="{4BECBB49-ACE1-4F00-8498-CE3453A8AA57}" srcId="{3086B301-9F89-474E-B8D4-44BCCA9EE697}" destId="{D43D02F3-47D4-4821-9003-A815F191CD5E}" srcOrd="1" destOrd="0" parTransId="{B68217B3-7388-4581-8488-7580BC35467F}" sibTransId="{2B15C6A1-B5E2-42B7-9EF2-AE14F4CE8E22}"/>
    <dgm:cxn modelId="{717F2251-C4E8-4E94-B733-1EB78759B41E}" type="presOf" srcId="{47FE9F25-4CB4-4EC4-A87A-2F0B362C173B}" destId="{187497B5-2D5C-4316-AA73-422D7165ACBD}" srcOrd="0" destOrd="3" presId="urn:microsoft.com/office/officeart/2005/8/layout/hList2"/>
    <dgm:cxn modelId="{7D9C9F5C-BF62-4D3F-8AD6-FCD5B9E905B5}" srcId="{D43D02F3-47D4-4821-9003-A815F191CD5E}" destId="{22BB4A28-344B-479C-BD61-C5404824566D}" srcOrd="5" destOrd="0" parTransId="{EA745447-3209-443C-92DD-0AEC10CB306A}" sibTransId="{DB8B17D5-CC18-472F-A0DE-BD6B5278F598}"/>
    <dgm:cxn modelId="{C260235E-2316-491C-8C44-FC856286A97A}" srcId="{DA884778-40B6-4998-B91C-423DC952BC01}" destId="{D0DFFAD3-A35D-4996-8FE8-6B000FE35C61}" srcOrd="0" destOrd="0" parTransId="{C6A9024E-86E9-453D-A297-BB3BE0989187}" sibTransId="{717D2747-544A-4FB9-A75B-6307C8CC2A6B}"/>
    <dgm:cxn modelId="{3F3D7A6A-CF8B-4341-80CF-A095065EF865}" srcId="{DA884778-40B6-4998-B91C-423DC952BC01}" destId="{1BD2B2B0-61C7-4DAA-8007-F78869A41EBC}" srcOrd="2" destOrd="0" parTransId="{97EF3B65-765B-4CFC-B987-D00B72E167CC}" sibTransId="{6E4556ED-015A-49AA-A615-679B5CCE3CCA}"/>
    <dgm:cxn modelId="{BCA6196B-5E1C-4D40-8EDF-4F1D5CFE0136}" srcId="{D43D02F3-47D4-4821-9003-A815F191CD5E}" destId="{DB55004B-AF86-4C6F-85B2-2EF7C430487D}" srcOrd="7" destOrd="0" parTransId="{87A8B11B-11D2-4C8A-A571-1F575949EB20}" sibTransId="{FAD90B96-4A54-4915-A4CB-C9A216C677CD}"/>
    <dgm:cxn modelId="{0BBBC474-7D1D-4BDB-98C8-DDAF9681E087}" srcId="{DA884778-40B6-4998-B91C-423DC952BC01}" destId="{E688D979-348F-46F5-8D0C-BDE15194F6FE}" srcOrd="7" destOrd="0" parTransId="{DD62D26D-E8D4-4C7F-97D5-61547B19BF80}" sibTransId="{2CED99E5-9E83-41C1-9751-AC76D33A03A6}"/>
    <dgm:cxn modelId="{CFE9F877-6C9E-4A06-BD75-815B6E1BF724}" type="presOf" srcId="{994E4B49-3CB0-4555-98C1-4B5E94383AE0}" destId="{187497B5-2D5C-4316-AA73-422D7165ACBD}" srcOrd="0" destOrd="4" presId="urn:microsoft.com/office/officeart/2005/8/layout/hList2"/>
    <dgm:cxn modelId="{DEE87D7A-0003-48E9-93E1-5245812DC872}" type="presOf" srcId="{1BD2B2B0-61C7-4DAA-8007-F78869A41EBC}" destId="{187497B5-2D5C-4316-AA73-422D7165ACBD}" srcOrd="0" destOrd="2" presId="urn:microsoft.com/office/officeart/2005/8/layout/hList2"/>
    <dgm:cxn modelId="{769C807B-ABEA-4420-AABD-E28AA934A5EA}" srcId="{DA884778-40B6-4998-B91C-423DC952BC01}" destId="{314A339F-7FA2-418D-BD7B-438D658E1C4F}" srcOrd="8" destOrd="0" parTransId="{49B49C34-F90A-43E7-8593-5CFA8BE5F9D7}" sibTransId="{4D6A855D-2933-4973-AA47-D4B02230AEB7}"/>
    <dgm:cxn modelId="{BA6AD87D-B32F-479A-8121-B56156B492D4}" type="presOf" srcId="{E688D979-348F-46F5-8D0C-BDE15194F6FE}" destId="{187497B5-2D5C-4316-AA73-422D7165ACBD}" srcOrd="0" destOrd="7" presId="urn:microsoft.com/office/officeart/2005/8/layout/hList2"/>
    <dgm:cxn modelId="{E1AEA286-9D11-40AD-AB3F-9A2189C4F57D}" srcId="{3086B301-9F89-474E-B8D4-44BCCA9EE697}" destId="{DA884778-40B6-4998-B91C-423DC952BC01}" srcOrd="0" destOrd="0" parTransId="{9F1275D9-9AB3-4379-A1E6-62F3FB91D2F9}" sibTransId="{1F9324D2-F9B7-4E1A-8598-C11B4C5A9CBB}"/>
    <dgm:cxn modelId="{63A45F91-C377-4035-8EC7-E3ACFDC04FEB}" srcId="{DA884778-40B6-4998-B91C-423DC952BC01}" destId="{47FE9F25-4CB4-4EC4-A87A-2F0B362C173B}" srcOrd="3" destOrd="0" parTransId="{3C3351B3-29CD-46FD-91AB-72F8E815E0A4}" sibTransId="{74655A4A-7EC2-4675-854D-082F89869E34}"/>
    <dgm:cxn modelId="{B5B5C7AF-8C41-4E2A-B0C7-D322012CEC05}" type="presOf" srcId="{189C6DF6-1304-4F9D-A4DB-B9C9DD1BDEFE}" destId="{187497B5-2D5C-4316-AA73-422D7165ACBD}" srcOrd="0" destOrd="1" presId="urn:microsoft.com/office/officeart/2005/8/layout/hList2"/>
    <dgm:cxn modelId="{20AADEB8-6D4C-430D-B4E0-5EB9331D477F}" type="presOf" srcId="{85732124-2CEF-49E3-A3B5-C994F0C59CC5}" destId="{F542CAFA-D0AD-4652-9965-DFEDC8C7A841}" srcOrd="0" destOrd="0" presId="urn:microsoft.com/office/officeart/2005/8/layout/hList2"/>
    <dgm:cxn modelId="{CD6E43BC-31DD-4759-9D3A-ABA4435EE141}" srcId="{DA884778-40B6-4998-B91C-423DC952BC01}" destId="{994E4B49-3CB0-4555-98C1-4B5E94383AE0}" srcOrd="4" destOrd="0" parTransId="{275CE9DD-9306-45A4-B221-EF41215B4C0B}" sibTransId="{DB0AA6C1-D2AB-4DDB-86A7-B21189022DA1}"/>
    <dgm:cxn modelId="{9AC44FBF-40AF-468C-B9BA-C42D3806782A}" type="presOf" srcId="{DB55004B-AF86-4C6F-85B2-2EF7C430487D}" destId="{F542CAFA-D0AD-4652-9965-DFEDC8C7A841}" srcOrd="0" destOrd="7" presId="urn:microsoft.com/office/officeart/2005/8/layout/hList2"/>
    <dgm:cxn modelId="{4F6A5EC5-CBA2-4E10-B288-9E11AD295B7E}" srcId="{D43D02F3-47D4-4821-9003-A815F191CD5E}" destId="{61CF426F-09F8-4836-BEC7-CF23455B2C4D}" srcOrd="6" destOrd="0" parTransId="{241E6372-D09B-4D9E-B216-AE98BB231D94}" sibTransId="{6B030760-E094-4489-81AA-DDBF95A017CE}"/>
    <dgm:cxn modelId="{947281CF-F3BF-4AF7-8A98-642D633838D2}" type="presOf" srcId="{61CF426F-09F8-4836-BEC7-CF23455B2C4D}" destId="{F542CAFA-D0AD-4652-9965-DFEDC8C7A841}" srcOrd="0" destOrd="6" presId="urn:microsoft.com/office/officeart/2005/8/layout/hList2"/>
    <dgm:cxn modelId="{B49590D4-0E11-4BF3-8D08-8A912C2859E1}" srcId="{D43D02F3-47D4-4821-9003-A815F191CD5E}" destId="{60AE7E02-1B81-4249-BC06-AE5DA191BC54}" srcOrd="8" destOrd="0" parTransId="{B5538CF0-0911-4134-98C5-D81D27831DDA}" sibTransId="{02A21523-D41A-4326-A9A2-445887B5D78C}"/>
    <dgm:cxn modelId="{F8BC3FDC-7ED3-442C-9B0D-FC545516DD2A}" type="presOf" srcId="{3086B301-9F89-474E-B8D4-44BCCA9EE697}" destId="{E62A124D-0D39-4432-9631-DF9C113B2FED}" srcOrd="0" destOrd="0" presId="urn:microsoft.com/office/officeart/2005/8/layout/hList2"/>
    <dgm:cxn modelId="{EA9ED6DD-298B-4A18-9782-F65435CE0C0C}" type="presOf" srcId="{22BB4A28-344B-479C-BD61-C5404824566D}" destId="{F542CAFA-D0AD-4652-9965-DFEDC8C7A841}" srcOrd="0" destOrd="5" presId="urn:microsoft.com/office/officeart/2005/8/layout/hList2"/>
    <dgm:cxn modelId="{DBC33CDE-3405-45EA-A839-8A8F954A8B27}" type="presOf" srcId="{7B429EDB-0E6E-4E55-BA88-CED02A0E5F19}" destId="{187497B5-2D5C-4316-AA73-422D7165ACBD}" srcOrd="0" destOrd="6" presId="urn:microsoft.com/office/officeart/2005/8/layout/hList2"/>
    <dgm:cxn modelId="{FCA770E9-3587-4CA2-BDFF-B4D6D175F2F6}" srcId="{D43D02F3-47D4-4821-9003-A815F191CD5E}" destId="{63D0E308-FBA3-4725-8A83-7576B05A991A}" srcOrd="1" destOrd="0" parTransId="{554C6B8E-5B24-44AB-AF6D-43CEEB1F5780}" sibTransId="{25FEE183-2637-43E0-9BBC-CF397B6F2588}"/>
    <dgm:cxn modelId="{52E400EC-6082-4E69-AEDE-E246F188E6B4}" type="presOf" srcId="{DA884778-40B6-4998-B91C-423DC952BC01}" destId="{B1C4ECE4-6EA5-4EC4-9FF9-25348D62C726}" srcOrd="0" destOrd="0" presId="urn:microsoft.com/office/officeart/2005/8/layout/hList2"/>
    <dgm:cxn modelId="{218C5AF9-AD97-4BE4-BCF8-287637C8145D}" srcId="{D43D02F3-47D4-4821-9003-A815F191CD5E}" destId="{0FE2E749-24DF-4CA7-9390-37FBFDE2CBBB}" srcOrd="2" destOrd="0" parTransId="{A56FE524-923F-42AE-BA78-1EEED6FBF8A5}" sibTransId="{0B506AE5-9196-4918-879A-BEF142E29FAD}"/>
    <dgm:cxn modelId="{06349FFA-1BE2-4F9A-AD76-ABA4A745E303}" srcId="{D43D02F3-47D4-4821-9003-A815F191CD5E}" destId="{109F2783-B350-4FF2-A993-DEC170C5A47B}" srcOrd="3" destOrd="0" parTransId="{4ABF4D92-0846-4D3F-8ADD-4CD41C991F03}" sibTransId="{2BDBBBAC-0B4B-46B3-AFA6-A3F0291CAFAF}"/>
    <dgm:cxn modelId="{25AF39FC-4F1B-47F8-9373-EBB447B8E8DD}" type="presOf" srcId="{D0DFFAD3-A35D-4996-8FE8-6B000FE35C61}" destId="{187497B5-2D5C-4316-AA73-422D7165ACBD}" srcOrd="0" destOrd="0" presId="urn:microsoft.com/office/officeart/2005/8/layout/hList2"/>
    <dgm:cxn modelId="{D895C7FE-39F7-4A1A-9A1A-E6FCC2430313}" srcId="{D43D02F3-47D4-4821-9003-A815F191CD5E}" destId="{85732124-2CEF-49E3-A3B5-C994F0C59CC5}" srcOrd="0" destOrd="0" parTransId="{2E7B377E-8DC5-415E-BF73-0E87574C7364}" sibTransId="{F3F93FBF-66C9-41F0-B73B-0A1A70E09471}"/>
    <dgm:cxn modelId="{74A7C935-0FA8-4CEC-8371-9ECDC8F2B773}" type="presParOf" srcId="{E62A124D-0D39-4432-9631-DF9C113B2FED}" destId="{FD68AF84-3116-4140-8EBA-F0A99A938788}" srcOrd="0" destOrd="0" presId="urn:microsoft.com/office/officeart/2005/8/layout/hList2"/>
    <dgm:cxn modelId="{DD783F71-6BD0-4032-98FB-C820D850BDB0}" type="presParOf" srcId="{FD68AF84-3116-4140-8EBA-F0A99A938788}" destId="{7BBC038B-B5EB-4F5E-9BCB-814BEEABC360}" srcOrd="0" destOrd="0" presId="urn:microsoft.com/office/officeart/2005/8/layout/hList2"/>
    <dgm:cxn modelId="{3F6112B8-3F63-4E00-A669-C4B5A8E022C8}" type="presParOf" srcId="{FD68AF84-3116-4140-8EBA-F0A99A938788}" destId="{187497B5-2D5C-4316-AA73-422D7165ACBD}" srcOrd="1" destOrd="0" presId="urn:microsoft.com/office/officeart/2005/8/layout/hList2"/>
    <dgm:cxn modelId="{13D9B6E9-ED12-4F14-BCEB-CD194925DFD0}" type="presParOf" srcId="{FD68AF84-3116-4140-8EBA-F0A99A938788}" destId="{B1C4ECE4-6EA5-4EC4-9FF9-25348D62C726}" srcOrd="2" destOrd="0" presId="urn:microsoft.com/office/officeart/2005/8/layout/hList2"/>
    <dgm:cxn modelId="{00DC8111-183F-4A6D-9CA8-3EECDB499C24}" type="presParOf" srcId="{E62A124D-0D39-4432-9631-DF9C113B2FED}" destId="{23575D77-B736-4F39-8F5A-C7DE37BC4916}" srcOrd="1" destOrd="0" presId="urn:microsoft.com/office/officeart/2005/8/layout/hList2"/>
    <dgm:cxn modelId="{3E1949A9-05A8-4622-B893-F5029FCCD730}" type="presParOf" srcId="{E62A124D-0D39-4432-9631-DF9C113B2FED}" destId="{6A28268F-F1C6-44E5-8C44-6F6A543EA525}" srcOrd="2" destOrd="0" presId="urn:microsoft.com/office/officeart/2005/8/layout/hList2"/>
    <dgm:cxn modelId="{A5C6E2FA-A64A-4F95-86AB-DD7FF5012052}" type="presParOf" srcId="{6A28268F-F1C6-44E5-8C44-6F6A543EA525}" destId="{D1005D8A-C21B-404F-A42E-AEEBD2200E0E}" srcOrd="0" destOrd="0" presId="urn:microsoft.com/office/officeart/2005/8/layout/hList2"/>
    <dgm:cxn modelId="{79BCCD59-78F1-4FF0-B11F-7B3029665F05}" type="presParOf" srcId="{6A28268F-F1C6-44E5-8C44-6F6A543EA525}" destId="{F542CAFA-D0AD-4652-9965-DFEDC8C7A841}" srcOrd="1" destOrd="0" presId="urn:microsoft.com/office/officeart/2005/8/layout/hList2"/>
    <dgm:cxn modelId="{466A234C-589C-4C6E-8D46-78C1DFDD5800}" type="presParOf" srcId="{6A28268F-F1C6-44E5-8C44-6F6A543EA525}" destId="{31A616D3-3456-4A3B-A469-9D03C5C985B6}"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E48683-8EC5-4FD9-AA40-51415F731F9F}">
      <dsp:nvSpPr>
        <dsp:cNvPr id="0" name=""/>
        <dsp:cNvSpPr/>
      </dsp:nvSpPr>
      <dsp:spPr>
        <a:xfrm>
          <a:off x="2662" y="313714"/>
          <a:ext cx="2595971" cy="103838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a:t>Severe</a:t>
          </a:r>
        </a:p>
      </dsp:txBody>
      <dsp:txXfrm>
        <a:off x="2662" y="313714"/>
        <a:ext cx="2595971" cy="1038388"/>
      </dsp:txXfrm>
    </dsp:sp>
    <dsp:sp modelId="{E9A7E69E-91A2-42AC-AA2E-273FFEA2589E}">
      <dsp:nvSpPr>
        <dsp:cNvPr id="0" name=""/>
        <dsp:cNvSpPr/>
      </dsp:nvSpPr>
      <dsp:spPr>
        <a:xfrm>
          <a:off x="0" y="1264719"/>
          <a:ext cx="2595971" cy="361307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US" sz="1800" kern="1200">
              <a:ea typeface="+mn-lt"/>
              <a:cs typeface="+mn-lt"/>
            </a:rPr>
            <a:t>Malformed</a:t>
          </a:r>
          <a:endParaRPr lang="en-US" sz="1800" kern="1200"/>
        </a:p>
      </dsp:txBody>
      <dsp:txXfrm>
        <a:off x="0" y="1264719"/>
        <a:ext cx="2595971" cy="3613077"/>
      </dsp:txXfrm>
    </dsp:sp>
    <dsp:sp modelId="{F9674C88-2C58-4A21-9E4B-9C8051453F5E}">
      <dsp:nvSpPr>
        <dsp:cNvPr id="0" name=""/>
        <dsp:cNvSpPr/>
      </dsp:nvSpPr>
      <dsp:spPr>
        <a:xfrm>
          <a:off x="2962070" y="313714"/>
          <a:ext cx="2595971" cy="103838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a:t>Major</a:t>
          </a:r>
        </a:p>
      </dsp:txBody>
      <dsp:txXfrm>
        <a:off x="2962070" y="313714"/>
        <a:ext cx="2595971" cy="1038388"/>
      </dsp:txXfrm>
    </dsp:sp>
    <dsp:sp modelId="{3D13F50E-A77A-49ED-8996-662775669287}">
      <dsp:nvSpPr>
        <dsp:cNvPr id="0" name=""/>
        <dsp:cNvSpPr/>
      </dsp:nvSpPr>
      <dsp:spPr>
        <a:xfrm>
          <a:off x="2959396" y="1264719"/>
          <a:ext cx="2595971" cy="361307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100000"/>
            </a:lnSpc>
            <a:spcBef>
              <a:spcPct val="0"/>
            </a:spcBef>
            <a:spcAft>
              <a:spcPts val="0"/>
            </a:spcAft>
            <a:buFont typeface="Arial" panose="020B0604020202020204" pitchFamily="34" charset="0"/>
            <a:buChar char="•"/>
          </a:pPr>
          <a:r>
            <a:rPr lang="en-US" sz="1800" kern="1200">
              <a:ea typeface="+mn-lt"/>
              <a:cs typeface="+mn-lt"/>
            </a:rPr>
            <a:t>Images without Alt Text</a:t>
          </a:r>
          <a:endParaRPr lang="en-US" sz="1800" kern="1200"/>
        </a:p>
        <a:p>
          <a:pPr marL="171450" lvl="1" indent="-171450" algn="l" defTabSz="800100">
            <a:lnSpc>
              <a:spcPct val="100000"/>
            </a:lnSpc>
            <a:spcBef>
              <a:spcPct val="0"/>
            </a:spcBef>
            <a:spcAft>
              <a:spcPts val="0"/>
            </a:spcAft>
            <a:buFont typeface="Arial" panose="020B0604020202020204" pitchFamily="34" charset="0"/>
            <a:buChar char="•"/>
          </a:pPr>
          <a:r>
            <a:rPr lang="en-US" sz="1800" kern="1200">
              <a:ea typeface="+mn-lt"/>
              <a:cs typeface="+mn-lt"/>
            </a:rPr>
            <a:t>Contrast issues</a:t>
          </a:r>
          <a:endParaRPr lang="en-US" sz="1800" kern="1200"/>
        </a:p>
        <a:p>
          <a:pPr marL="171450" lvl="1" indent="-171450" algn="l" defTabSz="800100">
            <a:lnSpc>
              <a:spcPct val="100000"/>
            </a:lnSpc>
            <a:spcBef>
              <a:spcPct val="0"/>
            </a:spcBef>
            <a:spcAft>
              <a:spcPts val="0"/>
            </a:spcAft>
            <a:buFont typeface="Arial" panose="020B0604020202020204" pitchFamily="34" charset="0"/>
            <a:buChar char="•"/>
          </a:pPr>
          <a:r>
            <a:rPr lang="en-US" sz="1800" kern="1200">
              <a:ea typeface="+mn-lt"/>
              <a:cs typeface="+mn-lt"/>
            </a:rPr>
            <a:t>Missing headings</a:t>
          </a:r>
          <a:endParaRPr lang="en-US" sz="1800" kern="1200"/>
        </a:p>
        <a:p>
          <a:pPr marL="171450" lvl="1" indent="-171450" algn="l" defTabSz="800100">
            <a:lnSpc>
              <a:spcPct val="100000"/>
            </a:lnSpc>
            <a:spcBef>
              <a:spcPct val="0"/>
            </a:spcBef>
            <a:spcAft>
              <a:spcPts val="0"/>
            </a:spcAft>
            <a:buFont typeface="Arial" panose="020B0604020202020204" pitchFamily="34" charset="0"/>
            <a:buChar char="•"/>
          </a:pPr>
          <a:r>
            <a:rPr lang="en-US" sz="1800" kern="1200"/>
            <a:t>Inappropriate heading structure</a:t>
          </a:r>
        </a:p>
        <a:p>
          <a:pPr marL="171450" lvl="1" indent="-171450" algn="l" defTabSz="800100">
            <a:lnSpc>
              <a:spcPct val="100000"/>
            </a:lnSpc>
            <a:spcBef>
              <a:spcPct val="0"/>
            </a:spcBef>
            <a:spcAft>
              <a:spcPts val="0"/>
            </a:spcAft>
            <a:buFont typeface="Arial" panose="020B0604020202020204" pitchFamily="34" charset="0"/>
            <a:buChar char="•"/>
          </a:pPr>
          <a:r>
            <a:rPr lang="en-US" sz="1800" kern="1200"/>
            <a:t>Headings does not start at 1 or exceeds 6.</a:t>
          </a:r>
        </a:p>
        <a:p>
          <a:pPr marL="171450" lvl="1" indent="-171450" algn="l" defTabSz="800100">
            <a:lnSpc>
              <a:spcPct val="100000"/>
            </a:lnSpc>
            <a:spcBef>
              <a:spcPct val="0"/>
            </a:spcBef>
            <a:spcAft>
              <a:spcPts val="0"/>
            </a:spcAft>
            <a:buFont typeface="Arial" panose="020B0604020202020204" pitchFamily="34" charset="0"/>
            <a:buChar char="•"/>
          </a:pPr>
          <a:r>
            <a:rPr lang="en-US" sz="1800" kern="1200">
              <a:ea typeface="+mn-lt"/>
              <a:cs typeface="+mn-lt"/>
            </a:rPr>
            <a:t>Tables without headers</a:t>
          </a:r>
          <a:endParaRPr lang="en-US" sz="2800" kern="1200"/>
        </a:p>
      </dsp:txBody>
      <dsp:txXfrm>
        <a:off x="2959396" y="1264719"/>
        <a:ext cx="2595971" cy="3613077"/>
      </dsp:txXfrm>
    </dsp:sp>
    <dsp:sp modelId="{D77FC88D-55DD-4B5B-BD92-8E57F9F314B8}">
      <dsp:nvSpPr>
        <dsp:cNvPr id="0" name=""/>
        <dsp:cNvSpPr/>
      </dsp:nvSpPr>
      <dsp:spPr>
        <a:xfrm>
          <a:off x="5921477" y="313714"/>
          <a:ext cx="2595971" cy="103838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a:t>Minor</a:t>
          </a:r>
        </a:p>
      </dsp:txBody>
      <dsp:txXfrm>
        <a:off x="5921477" y="313714"/>
        <a:ext cx="2595971" cy="1038388"/>
      </dsp:txXfrm>
    </dsp:sp>
    <dsp:sp modelId="{5ACC8755-00AD-41D3-BED0-89996F41999F}">
      <dsp:nvSpPr>
        <dsp:cNvPr id="0" name=""/>
        <dsp:cNvSpPr/>
      </dsp:nvSpPr>
      <dsp:spPr>
        <a:xfrm>
          <a:off x="5918803" y="1264719"/>
          <a:ext cx="2595971" cy="361307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US" sz="1800" kern="1200">
              <a:ea typeface="+mn-lt"/>
              <a:cs typeface="+mn-lt"/>
            </a:rPr>
            <a:t>No language set</a:t>
          </a:r>
          <a:endParaRPr lang="en-US" sz="1800" kern="1200"/>
        </a:p>
        <a:p>
          <a:pPr marL="171450" lvl="1" indent="-171450" algn="l" defTabSz="800100">
            <a:lnSpc>
              <a:spcPct val="90000"/>
            </a:lnSpc>
            <a:spcBef>
              <a:spcPct val="0"/>
            </a:spcBef>
            <a:spcAft>
              <a:spcPct val="15000"/>
            </a:spcAft>
            <a:buFont typeface="Arial" panose="020B0604020202020204" pitchFamily="34" charset="0"/>
            <a:buChar char="•"/>
          </a:pPr>
          <a:r>
            <a:rPr lang="en-US" sz="1800" kern="1200"/>
            <a:t>Does not have the correct language set</a:t>
          </a:r>
        </a:p>
        <a:p>
          <a:pPr marL="285750" lvl="1" indent="-285750" algn="l" defTabSz="1244600">
            <a:lnSpc>
              <a:spcPct val="90000"/>
            </a:lnSpc>
            <a:spcBef>
              <a:spcPct val="0"/>
            </a:spcBef>
            <a:spcAft>
              <a:spcPct val="15000"/>
            </a:spcAft>
            <a:buChar char="•"/>
          </a:pPr>
          <a:endParaRPr lang="en-US" sz="2800" kern="1200"/>
        </a:p>
      </dsp:txBody>
      <dsp:txXfrm>
        <a:off x="5918803" y="1264719"/>
        <a:ext cx="2595971" cy="36130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C4ECE4-6EA5-4EC4-9FF9-25348D62C726}">
      <dsp:nvSpPr>
        <dsp:cNvPr id="0" name=""/>
        <dsp:cNvSpPr/>
      </dsp:nvSpPr>
      <dsp:spPr>
        <a:xfrm rot="16200000">
          <a:off x="-1453956" y="2438442"/>
          <a:ext cx="3645408" cy="635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60271" bIns="0" numCol="1" spcCol="1270" anchor="t" anchorCtr="0">
          <a:noAutofit/>
        </a:bodyPr>
        <a:lstStyle/>
        <a:p>
          <a:pPr marL="0" lvl="0" indent="0" algn="r" defTabSz="2000250">
            <a:lnSpc>
              <a:spcPct val="90000"/>
            </a:lnSpc>
            <a:spcBef>
              <a:spcPct val="0"/>
            </a:spcBef>
            <a:spcAft>
              <a:spcPct val="35000"/>
            </a:spcAft>
            <a:buNone/>
          </a:pPr>
          <a:r>
            <a:rPr lang="en-US" sz="4500" kern="1200"/>
            <a:t>.docx</a:t>
          </a:r>
        </a:p>
      </dsp:txBody>
      <dsp:txXfrm>
        <a:off x="-1453956" y="2438442"/>
        <a:ext cx="3645408" cy="635268"/>
      </dsp:txXfrm>
    </dsp:sp>
    <dsp:sp modelId="{187497B5-2D5C-4316-AA73-422D7165ACBD}">
      <dsp:nvSpPr>
        <dsp:cNvPr id="0" name=""/>
        <dsp:cNvSpPr/>
      </dsp:nvSpPr>
      <dsp:spPr>
        <a:xfrm>
          <a:off x="686381" y="933373"/>
          <a:ext cx="3164309" cy="36454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560271" rIns="199136" bIns="199136"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 typeface="Wingdings" panose="05000000000000000000" pitchFamily="2" charset="2"/>
            <a:buChar char="ü"/>
            <a:tabLst/>
            <a:defRPr/>
          </a:pPr>
          <a:r>
            <a:rPr lang="en-US" sz="2800" kern="1200"/>
            <a:t>Choose .docx</a:t>
          </a:r>
        </a:p>
        <a:p>
          <a:pPr marL="0" marR="0" lvl="0" indent="0" algn="l" defTabSz="914400" eaLnBrk="1" fontAlgn="auto" latinLnBrk="0" hangingPunct="1">
            <a:lnSpc>
              <a:spcPct val="100000"/>
            </a:lnSpc>
            <a:spcBef>
              <a:spcPct val="0"/>
            </a:spcBef>
            <a:spcAft>
              <a:spcPts val="0"/>
            </a:spcAft>
            <a:buClrTx/>
            <a:buSzTx/>
            <a:buFont typeface="Wingdings" panose="05000000000000000000" pitchFamily="2" charset="2"/>
            <a:buNone/>
            <a:tabLst/>
            <a:defRPr/>
          </a:pPr>
          <a:endParaRPr lang="en-US" sz="2800" kern="1200"/>
        </a:p>
        <a:p>
          <a:pPr marL="0" marR="0" lvl="0" indent="0" algn="l" defTabSz="914400" eaLnBrk="1" fontAlgn="auto" latinLnBrk="0" hangingPunct="1">
            <a:lnSpc>
              <a:spcPct val="100000"/>
            </a:lnSpc>
            <a:spcBef>
              <a:spcPct val="0"/>
            </a:spcBef>
            <a:spcAft>
              <a:spcPts val="0"/>
            </a:spcAft>
            <a:buClrTx/>
            <a:buSzTx/>
            <a:buFont typeface="Wingdings" panose="05000000000000000000" pitchFamily="2" charset="2"/>
            <a:buNone/>
            <a:tabLst/>
            <a:defRPr/>
          </a:pPr>
          <a:r>
            <a:rPr lang="en-US" sz="1800" kern="1200"/>
            <a:t>For Consideration</a:t>
          </a:r>
        </a:p>
        <a:p>
          <a:pPr marL="0" marR="0" lvl="0" indent="0"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800" kern="1200"/>
            <a:t> Grackle </a:t>
          </a:r>
        </a:p>
        <a:p>
          <a:pPr marL="0" marR="0" lvl="0" indent="0"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800" kern="1200"/>
            <a:t> Alternatives to Tables</a:t>
          </a:r>
        </a:p>
        <a:p>
          <a:pPr marL="0" marR="0" lvl="0" indent="0"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800" kern="1200"/>
            <a:t> Modify in MSWord</a:t>
          </a:r>
        </a:p>
        <a:p>
          <a:pPr marL="0" marR="0" lvl="0" indent="0"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endParaRPr lang="en-US" sz="2800" kern="1200"/>
        </a:p>
        <a:p>
          <a:pPr marL="0" marR="0" lvl="0" indent="0" algn="l" defTabSz="914400" eaLnBrk="1" fontAlgn="auto" latinLnBrk="0" hangingPunct="1">
            <a:lnSpc>
              <a:spcPct val="100000"/>
            </a:lnSpc>
            <a:spcBef>
              <a:spcPct val="0"/>
            </a:spcBef>
            <a:spcAft>
              <a:spcPts val="0"/>
            </a:spcAft>
            <a:buClrTx/>
            <a:buSzTx/>
            <a:buFont typeface="Wingdings" panose="05000000000000000000" pitchFamily="2" charset="2"/>
            <a:buChar char="ü"/>
            <a:tabLst/>
            <a:defRPr/>
          </a:pPr>
          <a:endParaRPr lang="en-US" sz="2800" kern="1200"/>
        </a:p>
        <a:p>
          <a:pPr marL="285750" lvl="1" indent="0" algn="l" defTabSz="1244600">
            <a:lnSpc>
              <a:spcPct val="90000"/>
            </a:lnSpc>
            <a:spcBef>
              <a:spcPct val="0"/>
            </a:spcBef>
            <a:spcAft>
              <a:spcPct val="15000"/>
            </a:spcAft>
            <a:buChar char="•"/>
          </a:pPr>
          <a:endParaRPr lang="en-US" sz="2800" kern="1200"/>
        </a:p>
      </dsp:txBody>
      <dsp:txXfrm>
        <a:off x="686381" y="933373"/>
        <a:ext cx="3164309" cy="3645408"/>
      </dsp:txXfrm>
    </dsp:sp>
    <dsp:sp modelId="{7BBC038B-B5EB-4F5E-9BCB-814BEEABC360}">
      <dsp:nvSpPr>
        <dsp:cNvPr id="0" name=""/>
        <dsp:cNvSpPr/>
      </dsp:nvSpPr>
      <dsp:spPr>
        <a:xfrm>
          <a:off x="51112" y="94818"/>
          <a:ext cx="1270536" cy="1270536"/>
        </a:xfrm>
        <a:prstGeom prst="rect">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A616D3-3456-4A3B-A469-9D03C5C985B6}">
      <dsp:nvSpPr>
        <dsp:cNvPr id="0" name=""/>
        <dsp:cNvSpPr/>
      </dsp:nvSpPr>
      <dsp:spPr>
        <a:xfrm rot="16200000">
          <a:off x="3164350" y="2438442"/>
          <a:ext cx="3645408" cy="635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60271" bIns="0" numCol="1" spcCol="1270" anchor="t" anchorCtr="0">
          <a:noAutofit/>
        </a:bodyPr>
        <a:lstStyle/>
        <a:p>
          <a:pPr marL="0" lvl="0" indent="0" algn="r" defTabSz="2000250">
            <a:lnSpc>
              <a:spcPct val="90000"/>
            </a:lnSpc>
            <a:spcBef>
              <a:spcPct val="0"/>
            </a:spcBef>
            <a:spcAft>
              <a:spcPct val="35000"/>
            </a:spcAft>
            <a:buNone/>
          </a:pPr>
          <a:r>
            <a:rPr lang="en-US" sz="4500" kern="1200"/>
            <a:t>.pdf</a:t>
          </a:r>
        </a:p>
      </dsp:txBody>
      <dsp:txXfrm>
        <a:off x="3164350" y="2438442"/>
        <a:ext cx="3645408" cy="635268"/>
      </dsp:txXfrm>
    </dsp:sp>
    <dsp:sp modelId="{F542CAFA-D0AD-4652-9965-DFEDC8C7A841}">
      <dsp:nvSpPr>
        <dsp:cNvPr id="0" name=""/>
        <dsp:cNvSpPr/>
      </dsp:nvSpPr>
      <dsp:spPr>
        <a:xfrm>
          <a:off x="5304689" y="933373"/>
          <a:ext cx="3164309" cy="36454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560271" rIns="199136" bIns="199136"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 typeface="Wingdings" panose="05000000000000000000" pitchFamily="2" charset="2"/>
            <a:buChar char="ü"/>
            <a:tabLst/>
            <a:defRPr/>
          </a:pPr>
          <a:r>
            <a:rPr lang="en-US" sz="2800" kern="1200"/>
            <a:t>Choose .pdf</a:t>
          </a:r>
        </a:p>
        <a:p>
          <a:pPr marL="0" marR="0" lvl="0" indent="0" algn="l" defTabSz="914400" eaLnBrk="1" fontAlgn="auto" latinLnBrk="0" hangingPunct="1">
            <a:lnSpc>
              <a:spcPct val="100000"/>
            </a:lnSpc>
            <a:spcBef>
              <a:spcPct val="0"/>
            </a:spcBef>
            <a:spcAft>
              <a:spcPts val="0"/>
            </a:spcAft>
            <a:buClrTx/>
            <a:buSzTx/>
            <a:buFont typeface="Wingdings" panose="05000000000000000000" pitchFamily="2" charset="2"/>
            <a:buChar char="ü"/>
            <a:tabLst/>
            <a:defRPr/>
          </a:pPr>
          <a:endParaRPr lang="en-US" sz="2800" kern="1200"/>
        </a:p>
        <a:p>
          <a:pPr marL="0" lvl="0" indent="0" algn="l" defTabSz="914400">
            <a:lnSpc>
              <a:spcPct val="100000"/>
            </a:lnSpc>
            <a:spcBef>
              <a:spcPct val="0"/>
            </a:spcBef>
            <a:spcAft>
              <a:spcPts val="0"/>
            </a:spcAft>
            <a:buClrTx/>
            <a:buSzTx/>
            <a:buFont typeface="Wingdings" panose="05000000000000000000" pitchFamily="2" charset="2"/>
            <a:buNone/>
          </a:pPr>
          <a:r>
            <a:rPr lang="en-US" sz="1800" kern="1200"/>
            <a:t>For Consideration</a:t>
          </a:r>
        </a:p>
        <a:p>
          <a:pPr marL="0" lvl="0" indent="0" algn="l" defTabSz="914400">
            <a:lnSpc>
              <a:spcPct val="100000"/>
            </a:lnSpc>
            <a:spcBef>
              <a:spcPct val="0"/>
            </a:spcBef>
            <a:spcAft>
              <a:spcPts val="0"/>
            </a:spcAft>
            <a:buClrTx/>
            <a:buSzTx/>
            <a:buFont typeface="Arial" panose="020B0604020202020204" pitchFamily="34" charset="0"/>
            <a:buChar char="•"/>
          </a:pPr>
          <a:r>
            <a:rPr lang="en-US" sz="1800" kern="1200"/>
            <a:t> Grackle</a:t>
          </a:r>
        </a:p>
        <a:p>
          <a:pPr marL="0" lvl="0" indent="0" algn="l" defTabSz="914400">
            <a:lnSpc>
              <a:spcPct val="100000"/>
            </a:lnSpc>
            <a:spcBef>
              <a:spcPct val="0"/>
            </a:spcBef>
            <a:spcAft>
              <a:spcPts val="0"/>
            </a:spcAft>
            <a:buClrTx/>
            <a:buSzTx/>
            <a:buFont typeface="Arial" panose="020B0604020202020204" pitchFamily="34" charset="0"/>
            <a:buChar char="•"/>
          </a:pPr>
          <a:r>
            <a:rPr lang="en-US" sz="1800" kern="1200"/>
            <a:t> Set Language</a:t>
          </a:r>
        </a:p>
        <a:p>
          <a:pPr marL="0" lvl="0" indent="0" algn="l" defTabSz="914400">
            <a:lnSpc>
              <a:spcPct val="100000"/>
            </a:lnSpc>
            <a:spcBef>
              <a:spcPct val="0"/>
            </a:spcBef>
            <a:spcAft>
              <a:spcPts val="0"/>
            </a:spcAft>
            <a:buClrTx/>
            <a:buSzTx/>
            <a:buFont typeface="Arial" panose="020B0604020202020204" pitchFamily="34" charset="0"/>
            <a:buChar char="•"/>
          </a:pPr>
          <a:r>
            <a:rPr lang="en-US" sz="1800" kern="1200"/>
            <a:t> Tagging</a:t>
          </a:r>
        </a:p>
        <a:p>
          <a:pPr marL="0" lvl="0" indent="0" algn="l" defTabSz="914400">
            <a:lnSpc>
              <a:spcPct val="100000"/>
            </a:lnSpc>
            <a:spcBef>
              <a:spcPct val="0"/>
            </a:spcBef>
            <a:spcAft>
              <a:spcPts val="0"/>
            </a:spcAft>
            <a:buClrTx/>
            <a:buSzTx/>
            <a:buFont typeface="Arial" panose="020B0604020202020204" pitchFamily="34" charset="0"/>
            <a:buChar char="•"/>
          </a:pPr>
          <a:r>
            <a:rPr lang="en-US" sz="1800" kern="1200"/>
            <a:t> File Title</a:t>
          </a:r>
        </a:p>
        <a:p>
          <a:pPr marL="0" lvl="0" indent="0" algn="l" defTabSz="914400">
            <a:lnSpc>
              <a:spcPct val="100000"/>
            </a:lnSpc>
            <a:spcBef>
              <a:spcPct val="0"/>
            </a:spcBef>
            <a:spcAft>
              <a:spcPts val="0"/>
            </a:spcAft>
            <a:buClrTx/>
            <a:buSzTx/>
            <a:buFont typeface="Arial" panose="020B0604020202020204" pitchFamily="34" charset="0"/>
            <a:buChar char="•"/>
          </a:pPr>
          <a:r>
            <a:rPr lang="en-US" sz="1800" b="0" kern="1200">
              <a:solidFill>
                <a:schemeClr val="bg1"/>
              </a:solidFill>
            </a:rPr>
            <a:t> Alternatives to Tables</a:t>
          </a:r>
        </a:p>
        <a:p>
          <a:pPr marL="0" lvl="0" indent="0" algn="l" defTabSz="914400">
            <a:lnSpc>
              <a:spcPct val="100000"/>
            </a:lnSpc>
            <a:spcBef>
              <a:spcPct val="0"/>
            </a:spcBef>
            <a:spcAft>
              <a:spcPts val="0"/>
            </a:spcAft>
            <a:buClrTx/>
            <a:buSzTx/>
            <a:buFont typeface="Arial" panose="020B0604020202020204" pitchFamily="34" charset="0"/>
            <a:buChar char="•"/>
          </a:pPr>
          <a:r>
            <a:rPr lang="en-US" sz="1800" b="0" kern="1200">
              <a:solidFill>
                <a:schemeClr val="bg1"/>
              </a:solidFill>
            </a:rPr>
            <a:t> Modify in Adobe</a:t>
          </a:r>
        </a:p>
      </dsp:txBody>
      <dsp:txXfrm>
        <a:off x="5304689" y="933373"/>
        <a:ext cx="3164309" cy="3645408"/>
      </dsp:txXfrm>
    </dsp:sp>
    <dsp:sp modelId="{D1005D8A-C21B-404F-A42E-AEEBD2200E0E}">
      <dsp:nvSpPr>
        <dsp:cNvPr id="0" name=""/>
        <dsp:cNvSpPr/>
      </dsp:nvSpPr>
      <dsp:spPr>
        <a:xfrm>
          <a:off x="4669420" y="94818"/>
          <a:ext cx="1270536" cy="1270536"/>
        </a:xfrm>
        <a:prstGeom prst="rect">
          <a:avLst/>
        </a:prstGeom>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C4ECE4-6EA5-4EC4-9FF9-25348D62C726}">
      <dsp:nvSpPr>
        <dsp:cNvPr id="0" name=""/>
        <dsp:cNvSpPr/>
      </dsp:nvSpPr>
      <dsp:spPr>
        <a:xfrm rot="16200000">
          <a:off x="-1453956" y="2438442"/>
          <a:ext cx="3645408" cy="635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60271" bIns="0" numCol="1" spcCol="1270" anchor="t" anchorCtr="0">
          <a:noAutofit/>
        </a:bodyPr>
        <a:lstStyle/>
        <a:p>
          <a:pPr marL="0" lvl="0" indent="0" algn="r" defTabSz="2000250">
            <a:lnSpc>
              <a:spcPct val="90000"/>
            </a:lnSpc>
            <a:spcBef>
              <a:spcPct val="0"/>
            </a:spcBef>
            <a:spcAft>
              <a:spcPct val="35000"/>
            </a:spcAft>
            <a:buNone/>
          </a:pPr>
          <a:r>
            <a:rPr lang="en-US" sz="4500" kern="1200"/>
            <a:t>.pptx</a:t>
          </a:r>
        </a:p>
      </dsp:txBody>
      <dsp:txXfrm>
        <a:off x="-1453956" y="2438442"/>
        <a:ext cx="3645408" cy="635268"/>
      </dsp:txXfrm>
    </dsp:sp>
    <dsp:sp modelId="{187497B5-2D5C-4316-AA73-422D7165ACBD}">
      <dsp:nvSpPr>
        <dsp:cNvPr id="0" name=""/>
        <dsp:cNvSpPr/>
      </dsp:nvSpPr>
      <dsp:spPr>
        <a:xfrm>
          <a:off x="686381" y="933373"/>
          <a:ext cx="3164309" cy="36454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560271" rIns="199136" bIns="199136"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 typeface="Wingdings" panose="05000000000000000000" pitchFamily="2" charset="2"/>
            <a:buChar char="ü"/>
            <a:tabLst/>
            <a:defRPr/>
          </a:pPr>
          <a:r>
            <a:rPr lang="en-US" sz="2800" kern="1200"/>
            <a:t>Choose .pptx</a:t>
          </a:r>
        </a:p>
        <a:p>
          <a:pPr marL="0" marR="0" lvl="0" indent="0" algn="l" defTabSz="914400" eaLnBrk="1" fontAlgn="auto" latinLnBrk="0" hangingPunct="1">
            <a:lnSpc>
              <a:spcPct val="100000"/>
            </a:lnSpc>
            <a:spcBef>
              <a:spcPct val="0"/>
            </a:spcBef>
            <a:spcAft>
              <a:spcPts val="0"/>
            </a:spcAft>
            <a:buClrTx/>
            <a:buSzTx/>
            <a:buFont typeface="Wingdings" panose="05000000000000000000" pitchFamily="2" charset="2"/>
            <a:buNone/>
            <a:tabLst/>
            <a:defRPr/>
          </a:pPr>
          <a:endParaRPr lang="en-US" sz="2800" kern="1200"/>
        </a:p>
        <a:p>
          <a:pPr marL="0" marR="0" lvl="0" indent="0" algn="l" defTabSz="914400" eaLnBrk="1" fontAlgn="auto" latinLnBrk="0" hangingPunct="1">
            <a:lnSpc>
              <a:spcPct val="100000"/>
            </a:lnSpc>
            <a:spcBef>
              <a:spcPct val="0"/>
            </a:spcBef>
            <a:spcAft>
              <a:spcPts val="0"/>
            </a:spcAft>
            <a:buClrTx/>
            <a:buSzTx/>
            <a:buFont typeface="Wingdings" panose="05000000000000000000" pitchFamily="2" charset="2"/>
            <a:buNone/>
            <a:tabLst/>
            <a:defRPr/>
          </a:pPr>
          <a:r>
            <a:rPr lang="en-US" sz="1800" kern="1200"/>
            <a:t>For Consideration</a:t>
          </a:r>
        </a:p>
        <a:p>
          <a:pPr marL="0" marR="0" lvl="0" indent="0"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800" kern="1200"/>
            <a:t> Grackle </a:t>
          </a:r>
        </a:p>
        <a:p>
          <a:pPr marL="0" marR="0" lvl="0" indent="0"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800" kern="1200"/>
            <a:t> Alternatives to Tables</a:t>
          </a:r>
        </a:p>
        <a:p>
          <a:pPr marL="0" marR="0" lvl="0" indent="0"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800" kern="1200"/>
            <a:t> Modify in PowerPoint</a:t>
          </a:r>
        </a:p>
        <a:p>
          <a:pPr marL="0" marR="0" lvl="0" indent="0"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endParaRPr lang="en-US" sz="2800" kern="1200"/>
        </a:p>
        <a:p>
          <a:pPr marL="0" marR="0" lvl="0" indent="0" algn="l" defTabSz="914400" eaLnBrk="1" fontAlgn="auto" latinLnBrk="0" hangingPunct="1">
            <a:lnSpc>
              <a:spcPct val="100000"/>
            </a:lnSpc>
            <a:spcBef>
              <a:spcPct val="0"/>
            </a:spcBef>
            <a:spcAft>
              <a:spcPts val="0"/>
            </a:spcAft>
            <a:buClrTx/>
            <a:buSzTx/>
            <a:buFont typeface="Wingdings" panose="05000000000000000000" pitchFamily="2" charset="2"/>
            <a:buChar char="ü"/>
            <a:tabLst/>
            <a:defRPr/>
          </a:pPr>
          <a:endParaRPr lang="en-US" sz="2800" kern="1200"/>
        </a:p>
        <a:p>
          <a:pPr marL="285750" lvl="1" indent="0" algn="l" defTabSz="1244600">
            <a:lnSpc>
              <a:spcPct val="90000"/>
            </a:lnSpc>
            <a:spcBef>
              <a:spcPct val="0"/>
            </a:spcBef>
            <a:spcAft>
              <a:spcPct val="15000"/>
            </a:spcAft>
            <a:buChar char="•"/>
          </a:pPr>
          <a:endParaRPr lang="en-US" sz="2800" kern="1200"/>
        </a:p>
      </dsp:txBody>
      <dsp:txXfrm>
        <a:off x="686381" y="933373"/>
        <a:ext cx="3164309" cy="3645408"/>
      </dsp:txXfrm>
    </dsp:sp>
    <dsp:sp modelId="{7BBC038B-B5EB-4F5E-9BCB-814BEEABC360}">
      <dsp:nvSpPr>
        <dsp:cNvPr id="0" name=""/>
        <dsp:cNvSpPr/>
      </dsp:nvSpPr>
      <dsp:spPr>
        <a:xfrm>
          <a:off x="254386" y="78772"/>
          <a:ext cx="1270536" cy="1270536"/>
        </a:xfrm>
        <a:prstGeom prst="rect">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A616D3-3456-4A3B-A469-9D03C5C985B6}">
      <dsp:nvSpPr>
        <dsp:cNvPr id="0" name=""/>
        <dsp:cNvSpPr/>
      </dsp:nvSpPr>
      <dsp:spPr>
        <a:xfrm rot="16200000">
          <a:off x="3164350" y="2438442"/>
          <a:ext cx="3645408" cy="635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60271" bIns="0" numCol="1" spcCol="1270" anchor="t" anchorCtr="0">
          <a:noAutofit/>
        </a:bodyPr>
        <a:lstStyle/>
        <a:p>
          <a:pPr marL="0" lvl="0" indent="0" algn="r" defTabSz="2000250">
            <a:lnSpc>
              <a:spcPct val="90000"/>
            </a:lnSpc>
            <a:spcBef>
              <a:spcPct val="0"/>
            </a:spcBef>
            <a:spcAft>
              <a:spcPct val="35000"/>
            </a:spcAft>
            <a:buNone/>
          </a:pPr>
          <a:r>
            <a:rPr lang="en-US" sz="4500" kern="1200"/>
            <a:t>.pdf</a:t>
          </a:r>
        </a:p>
      </dsp:txBody>
      <dsp:txXfrm>
        <a:off x="3164350" y="2438442"/>
        <a:ext cx="3645408" cy="635268"/>
      </dsp:txXfrm>
    </dsp:sp>
    <dsp:sp modelId="{F542CAFA-D0AD-4652-9965-DFEDC8C7A841}">
      <dsp:nvSpPr>
        <dsp:cNvPr id="0" name=""/>
        <dsp:cNvSpPr/>
      </dsp:nvSpPr>
      <dsp:spPr>
        <a:xfrm>
          <a:off x="5304689" y="933373"/>
          <a:ext cx="3164309" cy="36454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560271" rIns="199136" bIns="199136"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 typeface="Wingdings" panose="05000000000000000000" pitchFamily="2" charset="2"/>
            <a:buChar char="ü"/>
            <a:tabLst/>
            <a:defRPr/>
          </a:pPr>
          <a:r>
            <a:rPr lang="en-US" sz="2800" kern="1200"/>
            <a:t>Choose .pdf</a:t>
          </a:r>
        </a:p>
        <a:p>
          <a:pPr marL="0" marR="0" lvl="0" indent="0" algn="l" defTabSz="914400" eaLnBrk="1" fontAlgn="auto" latinLnBrk="0" hangingPunct="1">
            <a:lnSpc>
              <a:spcPct val="100000"/>
            </a:lnSpc>
            <a:spcBef>
              <a:spcPct val="0"/>
            </a:spcBef>
            <a:spcAft>
              <a:spcPts val="0"/>
            </a:spcAft>
            <a:buClrTx/>
            <a:buSzTx/>
            <a:buFont typeface="Wingdings" panose="05000000000000000000" pitchFamily="2" charset="2"/>
            <a:buChar char="ü"/>
            <a:tabLst/>
            <a:defRPr/>
          </a:pPr>
          <a:endParaRPr lang="en-US" sz="2800" kern="1200"/>
        </a:p>
        <a:p>
          <a:pPr marL="0" lvl="0" indent="0" algn="l" defTabSz="914400">
            <a:lnSpc>
              <a:spcPct val="100000"/>
            </a:lnSpc>
            <a:spcBef>
              <a:spcPct val="0"/>
            </a:spcBef>
            <a:spcAft>
              <a:spcPts val="0"/>
            </a:spcAft>
            <a:buClrTx/>
            <a:buSzTx/>
            <a:buFont typeface="Wingdings" panose="05000000000000000000" pitchFamily="2" charset="2"/>
            <a:buNone/>
          </a:pPr>
          <a:r>
            <a:rPr lang="en-US" sz="1800" kern="1200"/>
            <a:t>For Consideration</a:t>
          </a:r>
        </a:p>
        <a:p>
          <a:pPr marL="0" lvl="0" indent="0" algn="l" defTabSz="914400">
            <a:lnSpc>
              <a:spcPct val="100000"/>
            </a:lnSpc>
            <a:spcBef>
              <a:spcPct val="0"/>
            </a:spcBef>
            <a:spcAft>
              <a:spcPts val="0"/>
            </a:spcAft>
            <a:buClrTx/>
            <a:buSzTx/>
            <a:buFont typeface="Arial" panose="020B0604020202020204" pitchFamily="34" charset="0"/>
            <a:buChar char="•"/>
          </a:pPr>
          <a:r>
            <a:rPr lang="en-US" sz="1800" kern="1200"/>
            <a:t> Grackle</a:t>
          </a:r>
        </a:p>
        <a:p>
          <a:pPr marL="0" lvl="0" indent="0" algn="l" defTabSz="914400">
            <a:lnSpc>
              <a:spcPct val="100000"/>
            </a:lnSpc>
            <a:spcBef>
              <a:spcPct val="0"/>
            </a:spcBef>
            <a:spcAft>
              <a:spcPts val="0"/>
            </a:spcAft>
            <a:buClrTx/>
            <a:buSzTx/>
            <a:buFont typeface="Arial" panose="020B0604020202020204" pitchFamily="34" charset="0"/>
            <a:buChar char="•"/>
          </a:pPr>
          <a:r>
            <a:rPr lang="en-US" sz="1800" kern="1200"/>
            <a:t> Set Language</a:t>
          </a:r>
        </a:p>
        <a:p>
          <a:pPr marL="0" lvl="0" indent="0" algn="l" defTabSz="914400">
            <a:lnSpc>
              <a:spcPct val="100000"/>
            </a:lnSpc>
            <a:spcBef>
              <a:spcPct val="0"/>
            </a:spcBef>
            <a:spcAft>
              <a:spcPts val="0"/>
            </a:spcAft>
            <a:buClrTx/>
            <a:buSzTx/>
            <a:buFont typeface="Arial" panose="020B0604020202020204" pitchFamily="34" charset="0"/>
            <a:buChar char="•"/>
          </a:pPr>
          <a:r>
            <a:rPr lang="en-US" sz="1800" kern="1200"/>
            <a:t> Tagging</a:t>
          </a:r>
        </a:p>
        <a:p>
          <a:pPr marL="0" lvl="0" indent="0" algn="l" defTabSz="914400">
            <a:lnSpc>
              <a:spcPct val="100000"/>
            </a:lnSpc>
            <a:spcBef>
              <a:spcPct val="0"/>
            </a:spcBef>
            <a:spcAft>
              <a:spcPts val="0"/>
            </a:spcAft>
            <a:buClrTx/>
            <a:buSzTx/>
            <a:buFont typeface="Arial" panose="020B0604020202020204" pitchFamily="34" charset="0"/>
            <a:buChar char="•"/>
          </a:pPr>
          <a:r>
            <a:rPr lang="en-US" sz="1800" kern="1200"/>
            <a:t> File Title</a:t>
          </a:r>
        </a:p>
        <a:p>
          <a:pPr marL="0" lvl="0" indent="0" algn="l" defTabSz="914400">
            <a:lnSpc>
              <a:spcPct val="100000"/>
            </a:lnSpc>
            <a:spcBef>
              <a:spcPct val="0"/>
            </a:spcBef>
            <a:spcAft>
              <a:spcPts val="0"/>
            </a:spcAft>
            <a:buClrTx/>
            <a:buSzTx/>
            <a:buFont typeface="Arial" panose="020B0604020202020204" pitchFamily="34" charset="0"/>
            <a:buChar char="•"/>
          </a:pPr>
          <a:r>
            <a:rPr lang="en-US" sz="1800" b="0" kern="1200">
              <a:solidFill>
                <a:schemeClr val="bg1"/>
              </a:solidFill>
            </a:rPr>
            <a:t> Alternatives to Tables</a:t>
          </a:r>
        </a:p>
        <a:p>
          <a:pPr marL="0" lvl="0" indent="0" algn="l" defTabSz="914400">
            <a:lnSpc>
              <a:spcPct val="100000"/>
            </a:lnSpc>
            <a:spcBef>
              <a:spcPct val="0"/>
            </a:spcBef>
            <a:spcAft>
              <a:spcPts val="0"/>
            </a:spcAft>
            <a:buClrTx/>
            <a:buSzTx/>
            <a:buFont typeface="Arial" panose="020B0604020202020204" pitchFamily="34" charset="0"/>
            <a:buChar char="•"/>
          </a:pPr>
          <a:r>
            <a:rPr lang="en-US" sz="1800" b="0" kern="1200">
              <a:solidFill>
                <a:schemeClr val="bg1"/>
              </a:solidFill>
            </a:rPr>
            <a:t> Modify in Adobe</a:t>
          </a:r>
        </a:p>
      </dsp:txBody>
      <dsp:txXfrm>
        <a:off x="5304689" y="933373"/>
        <a:ext cx="3164309" cy="3645408"/>
      </dsp:txXfrm>
    </dsp:sp>
    <dsp:sp modelId="{D1005D8A-C21B-404F-A42E-AEEBD2200E0E}">
      <dsp:nvSpPr>
        <dsp:cNvPr id="0" name=""/>
        <dsp:cNvSpPr/>
      </dsp:nvSpPr>
      <dsp:spPr>
        <a:xfrm>
          <a:off x="4669420" y="94818"/>
          <a:ext cx="1270536" cy="1270536"/>
        </a:xfrm>
        <a:prstGeom prst="rect">
          <a:avLst/>
        </a:prstGeom>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CE4ECC9D-6C4E-48AD-ADBD-A447E1D5A7AB}" type="datetimeFigureOut">
              <a:rPr lang="en-US" smtClean="0"/>
              <a:t>4/21/20</a:t>
            </a:fld>
            <a:endParaRPr lang="en-US"/>
          </a:p>
        </p:txBody>
      </p:sp>
      <p:sp>
        <p:nvSpPr>
          <p:cNvPr id="4" name="Slide Image Placeholder 3"/>
          <p:cNvSpPr>
            <a:spLocks noGrp="1" noRot="1" noChangeAspect="1"/>
          </p:cNvSpPr>
          <p:nvPr>
            <p:ph type="sldImg" idx="2"/>
          </p:nvPr>
        </p:nvSpPr>
        <p:spPr>
          <a:xfrm>
            <a:off x="1431925" y="1169988"/>
            <a:ext cx="4213225"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A3AA6F28-A7E0-4FDB-9828-C3D2D393B511}" type="slidenum">
              <a:rPr lang="en-US" smtClean="0"/>
              <a:t>‹#›</a:t>
            </a:fld>
            <a:endParaRPr lang="en-US"/>
          </a:p>
        </p:txBody>
      </p:sp>
    </p:spTree>
    <p:extLst>
      <p:ext uri="{BB962C8B-B14F-4D97-AF65-F5344CB8AC3E}">
        <p14:creationId xmlns:p14="http://schemas.microsoft.com/office/powerpoint/2010/main" val="1520594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us.bbcollab.com/invite/3decdbf06b5d447aa569e6fd2ec35e58"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us.bbcollab.com/guest/3dffa391535c4c419004b04eea5a6919"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us.bbcollab.com/invite/3decdbf06b5d447aa569e6fd2ec35e58"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us.bbcollab.com/guest/3dffa391535c4c419004b04eea5a6919"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help.blackboard.com/Web_Community_Manager/Administrator/Reports/Blackboard_Ally_Institution_Report"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Name:</a:t>
            </a:r>
            <a:endParaRPr lang="en-US"/>
          </a:p>
          <a:p>
            <a:r>
              <a:rPr lang="en-US"/>
              <a:t>AMPLIFY Webinars</a:t>
            </a:r>
          </a:p>
          <a:p>
            <a:br>
              <a:rPr lang="en-US"/>
            </a:br>
            <a:r>
              <a:rPr lang="en-US" b="1"/>
              <a:t>Join Session:</a:t>
            </a:r>
            <a:r>
              <a:rPr lang="en-US"/>
              <a:t> </a:t>
            </a:r>
            <a:br>
              <a:rPr lang="en-US"/>
            </a:br>
            <a:br>
              <a:rPr lang="en-US"/>
            </a:br>
            <a:r>
              <a:rPr lang="en-US"/>
              <a:t>Join your session up to 15 minutes before it starts. </a:t>
            </a:r>
          </a:p>
          <a:p>
            <a:r>
              <a:rPr lang="en-US"/>
              <a:t>• </a:t>
            </a:r>
            <a:r>
              <a:rPr lang="en-US" b="1"/>
              <a:t>Your link:</a:t>
            </a:r>
            <a:endParaRPr lang="en-US"/>
          </a:p>
          <a:p>
            <a:r>
              <a:rPr lang="en-US" u="sng">
                <a:hlinkClick r:id="rId3"/>
              </a:rPr>
              <a:t>Join the Blackboard Collaborate session</a:t>
            </a:r>
            <a:r>
              <a:rPr lang="en-US"/>
              <a:t> (This link is associated with your account. Don't share with anyone else.)</a:t>
            </a:r>
          </a:p>
          <a:p>
            <a:br>
              <a:rPr lang="en-US"/>
            </a:br>
            <a:r>
              <a:rPr lang="en-US" b="1"/>
              <a:t>Invite others to join:</a:t>
            </a:r>
            <a:r>
              <a:rPr lang="en-US"/>
              <a:t> </a:t>
            </a:r>
            <a:br>
              <a:rPr lang="en-US"/>
            </a:br>
            <a:br>
              <a:rPr lang="en-US"/>
            </a:br>
            <a:r>
              <a:rPr lang="en-US"/>
              <a:t>Send this guest link to your attendees: </a:t>
            </a:r>
          </a:p>
          <a:p>
            <a:r>
              <a:rPr lang="en-US"/>
              <a:t>• </a:t>
            </a:r>
            <a:r>
              <a:rPr lang="en-US" b="1"/>
              <a:t>Guest link:</a:t>
            </a:r>
            <a:endParaRPr lang="en-US"/>
          </a:p>
          <a:p>
            <a:r>
              <a:rPr lang="en-US" u="sng">
                <a:hlinkClick r:id="rId4"/>
              </a:rPr>
              <a:t>https://us.bbcollab.com/guest/3dffa391535c4c419004b04eea5a6919</a:t>
            </a:r>
            <a:endParaRPr lang="en-US"/>
          </a:p>
          <a:p>
            <a:br>
              <a:rPr lang="en-US"/>
            </a:br>
            <a:r>
              <a:rPr lang="en-US" b="1"/>
              <a:t>Session dial-in:</a:t>
            </a:r>
            <a:r>
              <a:rPr lang="en-US"/>
              <a:t> </a:t>
            </a:r>
            <a:br>
              <a:rPr lang="en-US"/>
            </a:br>
            <a:br>
              <a:rPr lang="en-US"/>
            </a:br>
            <a:r>
              <a:rPr lang="en-US"/>
              <a:t>Call in anonymously. Attendees using this PIN appear as anonymous callers in the session. </a:t>
            </a:r>
          </a:p>
          <a:p>
            <a:r>
              <a:rPr lang="en-US"/>
              <a:t>• </a:t>
            </a:r>
            <a:r>
              <a:rPr lang="en-US" b="1"/>
              <a:t>Dial-in:</a:t>
            </a:r>
            <a:endParaRPr lang="en-US"/>
          </a:p>
          <a:p>
            <a:r>
              <a:rPr lang="en-US"/>
              <a:t>571-392-7650</a:t>
            </a:r>
          </a:p>
          <a:p>
            <a:r>
              <a:rPr lang="en-US"/>
              <a:t>• </a:t>
            </a:r>
            <a:r>
              <a:rPr lang="en-US" b="1"/>
              <a:t>PIN:</a:t>
            </a:r>
            <a:endParaRPr lang="en-US"/>
          </a:p>
          <a:p>
            <a:r>
              <a:rPr lang="en-US"/>
              <a:t>7151094082</a:t>
            </a:r>
          </a:p>
          <a:p>
            <a:endParaRPr lang="en-US"/>
          </a:p>
        </p:txBody>
      </p:sp>
      <p:sp>
        <p:nvSpPr>
          <p:cNvPr id="4" name="Slide Number Placeholder 3"/>
          <p:cNvSpPr>
            <a:spLocks noGrp="1"/>
          </p:cNvSpPr>
          <p:nvPr>
            <p:ph type="sldNum" sz="quarter" idx="5"/>
          </p:nvPr>
        </p:nvSpPr>
        <p:spPr/>
        <p:txBody>
          <a:bodyPr/>
          <a:lstStyle/>
          <a:p>
            <a:fld id="{A3AA6F28-A7E0-4FDB-9828-C3D2D393B511}" type="slidenum">
              <a:rPr lang="en-US" smtClean="0"/>
              <a:t>1</a:t>
            </a:fld>
            <a:endParaRPr lang="en-US"/>
          </a:p>
        </p:txBody>
      </p:sp>
    </p:spTree>
    <p:extLst>
      <p:ext uri="{BB962C8B-B14F-4D97-AF65-F5344CB8AC3E}">
        <p14:creationId xmlns:p14="http://schemas.microsoft.com/office/powerpoint/2010/main" val="1252910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latin typeface="+mn-lt"/>
                <a:ea typeface="+mn-ea"/>
                <a:cs typeface="+mn-cs"/>
              </a:rPr>
              <a:t>Clear Formatting of Heading 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latin typeface="+mn-lt"/>
                <a:ea typeface="+mn-ea"/>
                <a:cs typeface="+mn-cs"/>
              </a:rPr>
              <a:t>Change to DARK GREEN 3</a:t>
            </a:r>
          </a:p>
          <a:p>
            <a:endParaRPr lang="en-US"/>
          </a:p>
        </p:txBody>
      </p:sp>
      <p:sp>
        <p:nvSpPr>
          <p:cNvPr id="4" name="Slide Number Placeholder 3"/>
          <p:cNvSpPr>
            <a:spLocks noGrp="1"/>
          </p:cNvSpPr>
          <p:nvPr>
            <p:ph type="sldNum" sz="quarter" idx="5"/>
          </p:nvPr>
        </p:nvSpPr>
        <p:spPr/>
        <p:txBody>
          <a:bodyPr/>
          <a:lstStyle/>
          <a:p>
            <a:fld id="{A3AA6F28-A7E0-4FDB-9828-C3D2D393B511}" type="slidenum">
              <a:rPr lang="en-US" smtClean="0"/>
              <a:t>12</a:t>
            </a:fld>
            <a:endParaRPr lang="en-US"/>
          </a:p>
        </p:txBody>
      </p:sp>
    </p:spTree>
    <p:extLst>
      <p:ext uri="{BB962C8B-B14F-4D97-AF65-F5344CB8AC3E}">
        <p14:creationId xmlns:p14="http://schemas.microsoft.com/office/powerpoint/2010/main" val="669612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Apply Heading 1 </a:t>
            </a:r>
          </a:p>
          <a:p>
            <a:pPr marL="171450" indent="-171450">
              <a:buFontTx/>
              <a:buChar char="-"/>
            </a:pPr>
            <a:r>
              <a:rPr lang="en-US" dirty="0"/>
              <a:t>Change color to Dark Green 3</a:t>
            </a:r>
          </a:p>
          <a:p>
            <a:pPr marL="171450" indent="-171450">
              <a:buFontTx/>
              <a:buChar char="-"/>
            </a:pPr>
            <a:r>
              <a:rPr lang="en-US" dirty="0"/>
              <a:t>Size to 24</a:t>
            </a:r>
          </a:p>
          <a:p>
            <a:pPr marL="171450" indent="-171450">
              <a:buFontTx/>
              <a:buChar char="-"/>
            </a:pPr>
            <a:r>
              <a:rPr lang="en-US" dirty="0"/>
              <a:t>Bold</a:t>
            </a:r>
          </a:p>
          <a:p>
            <a:pPr marL="171450" indent="-171450">
              <a:buFontTx/>
              <a:buChar char="-"/>
            </a:pPr>
            <a:r>
              <a:rPr lang="en-US" dirty="0"/>
              <a:t>Center Justify</a:t>
            </a:r>
          </a:p>
          <a:p>
            <a:pPr marL="171450" indent="-171450">
              <a:buFontTx/>
              <a:buChar char="-"/>
            </a:pPr>
            <a:r>
              <a:rPr lang="en-US" dirty="0"/>
              <a:t>Update Heading 1</a:t>
            </a:r>
          </a:p>
          <a:p>
            <a:pPr marL="171450" indent="-171450">
              <a:buFontTx/>
              <a:buChar char="-"/>
            </a:pPr>
            <a:endParaRPr lang="en-US" dirty="0"/>
          </a:p>
          <a:p>
            <a:pPr marL="0" indent="0">
              <a:buFontTx/>
              <a:buNone/>
            </a:pPr>
            <a:r>
              <a:rPr lang="en-US" dirty="0"/>
              <a:t>Heading 2: </a:t>
            </a:r>
          </a:p>
          <a:p>
            <a:pPr marL="171450" indent="-171450">
              <a:buFontTx/>
              <a:buChar char="-"/>
            </a:pPr>
            <a:r>
              <a:rPr lang="en-US" dirty="0"/>
              <a:t>Change Color to Black</a:t>
            </a:r>
          </a:p>
          <a:p>
            <a:pPr marL="171450" indent="-171450">
              <a:buFontTx/>
              <a:buChar char="-"/>
            </a:pPr>
            <a:r>
              <a:rPr lang="en-US" dirty="0"/>
              <a:t>Bold</a:t>
            </a:r>
          </a:p>
          <a:p>
            <a:pPr marL="171450" indent="-171450">
              <a:buFontTx/>
              <a:buChar char="-"/>
            </a:pPr>
            <a:r>
              <a:rPr lang="en-US" dirty="0"/>
              <a:t>Update Heading 2</a:t>
            </a:r>
          </a:p>
          <a:p>
            <a:pPr marL="171450" indent="-171450">
              <a:buFontTx/>
              <a:buChar char="-"/>
            </a:pPr>
            <a:r>
              <a:rPr lang="en-US" dirty="0"/>
              <a:t>Show all changes were made</a:t>
            </a:r>
          </a:p>
          <a:p>
            <a:pPr marL="171450" indent="-171450">
              <a:buFontTx/>
              <a:buChar char="-"/>
            </a:pPr>
            <a:endParaRPr lang="en-US" dirty="0"/>
          </a:p>
          <a:p>
            <a:endParaRPr lang="en-US" dirty="0"/>
          </a:p>
          <a:p>
            <a:r>
              <a:rPr lang="en-US" dirty="0"/>
              <a:t>Fix Heading 2 to Black and Update</a:t>
            </a:r>
          </a:p>
        </p:txBody>
      </p:sp>
      <p:sp>
        <p:nvSpPr>
          <p:cNvPr id="4" name="Slide Number Placeholder 3"/>
          <p:cNvSpPr>
            <a:spLocks noGrp="1"/>
          </p:cNvSpPr>
          <p:nvPr>
            <p:ph type="sldNum" sz="quarter" idx="5"/>
          </p:nvPr>
        </p:nvSpPr>
        <p:spPr/>
        <p:txBody>
          <a:bodyPr/>
          <a:lstStyle/>
          <a:p>
            <a:fld id="{A3AA6F28-A7E0-4FDB-9828-C3D2D393B511}" type="slidenum">
              <a:rPr lang="en-US" smtClean="0"/>
              <a:t>14</a:t>
            </a:fld>
            <a:endParaRPr lang="en-US"/>
          </a:p>
        </p:txBody>
      </p:sp>
    </p:spTree>
    <p:extLst>
      <p:ext uri="{BB962C8B-B14F-4D97-AF65-F5344CB8AC3E}">
        <p14:creationId xmlns:p14="http://schemas.microsoft.com/office/powerpoint/2010/main" val="1724552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they can not see the list tool, have them check for the “…” more feature on the far right</a:t>
            </a:r>
          </a:p>
          <a:p>
            <a:endParaRPr lang="en-US"/>
          </a:p>
        </p:txBody>
      </p:sp>
      <p:sp>
        <p:nvSpPr>
          <p:cNvPr id="4" name="Slide Number Placeholder 3"/>
          <p:cNvSpPr>
            <a:spLocks noGrp="1"/>
          </p:cNvSpPr>
          <p:nvPr>
            <p:ph type="sldNum" sz="quarter" idx="5"/>
          </p:nvPr>
        </p:nvSpPr>
        <p:spPr/>
        <p:txBody>
          <a:bodyPr/>
          <a:lstStyle/>
          <a:p>
            <a:fld id="{A3AA6F28-A7E0-4FDB-9828-C3D2D393B511}" type="slidenum">
              <a:rPr lang="en-US" smtClean="0"/>
              <a:t>15</a:t>
            </a:fld>
            <a:endParaRPr lang="en-US"/>
          </a:p>
        </p:txBody>
      </p:sp>
    </p:spTree>
    <p:extLst>
      <p:ext uri="{BB962C8B-B14F-4D97-AF65-F5344CB8AC3E}">
        <p14:creationId xmlns:p14="http://schemas.microsoft.com/office/powerpoint/2010/main" val="3137928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Blackboard Accessibility Help Site</a:t>
            </a:r>
          </a:p>
          <a:p>
            <a:r>
              <a:rPr lang="en-US"/>
              <a:t>Google Accessibility Help Site</a:t>
            </a:r>
          </a:p>
        </p:txBody>
      </p:sp>
      <p:sp>
        <p:nvSpPr>
          <p:cNvPr id="4" name="Slide Number Placeholder 3"/>
          <p:cNvSpPr>
            <a:spLocks noGrp="1"/>
          </p:cNvSpPr>
          <p:nvPr>
            <p:ph type="sldNum" sz="quarter" idx="5"/>
          </p:nvPr>
        </p:nvSpPr>
        <p:spPr/>
        <p:txBody>
          <a:bodyPr/>
          <a:lstStyle/>
          <a:p>
            <a:fld id="{A3AA6F28-A7E0-4FDB-9828-C3D2D393B511}" type="slidenum">
              <a:rPr lang="en-US" smtClean="0"/>
              <a:t>16</a:t>
            </a:fld>
            <a:endParaRPr lang="en-US"/>
          </a:p>
        </p:txBody>
      </p:sp>
    </p:spTree>
    <p:extLst>
      <p:ext uri="{BB962C8B-B14F-4D97-AF65-F5344CB8AC3E}">
        <p14:creationId xmlns:p14="http://schemas.microsoft.com/office/powerpoint/2010/main" val="797199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image and choose “in-line”</a:t>
            </a:r>
          </a:p>
          <a:p>
            <a:r>
              <a:rPr lang="en-US" dirty="0"/>
              <a:t>Move the image until it is under “increased” and above the “1”</a:t>
            </a:r>
          </a:p>
          <a:p>
            <a:r>
              <a:rPr lang="en-US" dirty="0"/>
              <a:t>Title: Circle graph comparing Ally scores.</a:t>
            </a:r>
          </a:p>
          <a:p>
            <a:r>
              <a:rPr lang="en-US" dirty="0"/>
              <a:t>Description: The total score is 92% for the documents that were evaluated.</a:t>
            </a:r>
          </a:p>
          <a:p>
            <a:endParaRPr lang="en-US" dirty="0"/>
          </a:p>
          <a:p>
            <a:endParaRPr lang="en-US" dirty="0"/>
          </a:p>
        </p:txBody>
      </p:sp>
      <p:sp>
        <p:nvSpPr>
          <p:cNvPr id="4" name="Slide Number Placeholder 3"/>
          <p:cNvSpPr>
            <a:spLocks noGrp="1"/>
          </p:cNvSpPr>
          <p:nvPr>
            <p:ph type="sldNum" sz="quarter" idx="5"/>
          </p:nvPr>
        </p:nvSpPr>
        <p:spPr/>
        <p:txBody>
          <a:bodyPr/>
          <a:lstStyle/>
          <a:p>
            <a:fld id="{A3AA6F28-A7E0-4FDB-9828-C3D2D393B511}" type="slidenum">
              <a:rPr lang="en-US" smtClean="0"/>
              <a:t>17</a:t>
            </a:fld>
            <a:endParaRPr lang="en-US"/>
          </a:p>
        </p:txBody>
      </p:sp>
    </p:spTree>
    <p:extLst>
      <p:ext uri="{BB962C8B-B14F-4D97-AF65-F5344CB8AC3E}">
        <p14:creationId xmlns:p14="http://schemas.microsoft.com/office/powerpoint/2010/main" val="11558482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Right click on the image or go to the Picture Format Menu bar</a:t>
            </a:r>
          </a:p>
          <a:p>
            <a:endParaRPr lang="en-US"/>
          </a:p>
        </p:txBody>
      </p:sp>
      <p:sp>
        <p:nvSpPr>
          <p:cNvPr id="4" name="Slide Number Placeholder 3"/>
          <p:cNvSpPr>
            <a:spLocks noGrp="1"/>
          </p:cNvSpPr>
          <p:nvPr>
            <p:ph type="sldNum" sz="quarter" idx="5"/>
          </p:nvPr>
        </p:nvSpPr>
        <p:spPr/>
        <p:txBody>
          <a:bodyPr/>
          <a:lstStyle/>
          <a:p>
            <a:fld id="{A3AA6F28-A7E0-4FDB-9828-C3D2D393B511}" type="slidenum">
              <a:rPr lang="en-US" smtClean="0"/>
              <a:t>18</a:t>
            </a:fld>
            <a:endParaRPr lang="en-US"/>
          </a:p>
        </p:txBody>
      </p:sp>
    </p:spTree>
    <p:extLst>
      <p:ext uri="{BB962C8B-B14F-4D97-AF65-F5344CB8AC3E}">
        <p14:creationId xmlns:p14="http://schemas.microsoft.com/office/powerpoint/2010/main" val="26736316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AA6F28-A7E0-4FDB-9828-C3D2D393B511}" type="slidenum">
              <a:rPr lang="en-US" smtClean="0"/>
              <a:t>19</a:t>
            </a:fld>
            <a:endParaRPr lang="en-US"/>
          </a:p>
        </p:txBody>
      </p:sp>
    </p:spTree>
    <p:extLst>
      <p:ext uri="{BB962C8B-B14F-4D97-AF65-F5344CB8AC3E}">
        <p14:creationId xmlns:p14="http://schemas.microsoft.com/office/powerpoint/2010/main" val="26002496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you are working with WCM clients – highlight the fact that they can upload a file originally from Google and it will become a .docx</a:t>
            </a:r>
          </a:p>
        </p:txBody>
      </p:sp>
      <p:sp>
        <p:nvSpPr>
          <p:cNvPr id="4" name="Slide Number Placeholder 3"/>
          <p:cNvSpPr>
            <a:spLocks noGrp="1"/>
          </p:cNvSpPr>
          <p:nvPr>
            <p:ph type="sldNum" sz="quarter" idx="5"/>
          </p:nvPr>
        </p:nvSpPr>
        <p:spPr/>
        <p:txBody>
          <a:bodyPr/>
          <a:lstStyle/>
          <a:p>
            <a:fld id="{A3AA6F28-A7E0-4FDB-9828-C3D2D393B511}" type="slidenum">
              <a:rPr lang="en-US" smtClean="0"/>
              <a:t>20</a:t>
            </a:fld>
            <a:endParaRPr lang="en-US"/>
          </a:p>
        </p:txBody>
      </p:sp>
    </p:spTree>
    <p:extLst>
      <p:ext uri="{BB962C8B-B14F-4D97-AF65-F5344CB8AC3E}">
        <p14:creationId xmlns:p14="http://schemas.microsoft.com/office/powerpoint/2010/main" val="19880750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Show Ally Section Score, Overview, Choose the Document (Make sure it is a WORD.DOC)</a:t>
            </a:r>
          </a:p>
        </p:txBody>
      </p:sp>
      <p:sp>
        <p:nvSpPr>
          <p:cNvPr id="4" name="Slide Number Placeholder 3"/>
          <p:cNvSpPr>
            <a:spLocks noGrp="1"/>
          </p:cNvSpPr>
          <p:nvPr>
            <p:ph type="sldNum" sz="quarter" idx="5"/>
          </p:nvPr>
        </p:nvSpPr>
        <p:spPr/>
        <p:txBody>
          <a:bodyPr/>
          <a:lstStyle/>
          <a:p>
            <a:fld id="{A3AA6F28-A7E0-4FDB-9828-C3D2D393B511}" type="slidenum">
              <a:rPr lang="en-US" smtClean="0"/>
              <a:t>23</a:t>
            </a:fld>
            <a:endParaRPr lang="en-US"/>
          </a:p>
        </p:txBody>
      </p:sp>
    </p:spTree>
    <p:extLst>
      <p:ext uri="{BB962C8B-B14F-4D97-AF65-F5344CB8AC3E}">
        <p14:creationId xmlns:p14="http://schemas.microsoft.com/office/powerpoint/2010/main" val="21935496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Open the Google Slide Sample</a:t>
            </a:r>
          </a:p>
        </p:txBody>
      </p:sp>
      <p:sp>
        <p:nvSpPr>
          <p:cNvPr id="4" name="Slide Number Placeholder 3"/>
          <p:cNvSpPr>
            <a:spLocks noGrp="1"/>
          </p:cNvSpPr>
          <p:nvPr>
            <p:ph type="sldNum" sz="quarter" idx="5"/>
          </p:nvPr>
        </p:nvSpPr>
        <p:spPr/>
        <p:txBody>
          <a:bodyPr/>
          <a:lstStyle/>
          <a:p>
            <a:fld id="{A3AA6F28-A7E0-4FDB-9828-C3D2D393B511}" type="slidenum">
              <a:rPr lang="en-US" smtClean="0"/>
              <a:t>24</a:t>
            </a:fld>
            <a:endParaRPr lang="en-US"/>
          </a:p>
        </p:txBody>
      </p:sp>
    </p:spTree>
    <p:extLst>
      <p:ext uri="{BB962C8B-B14F-4D97-AF65-F5344CB8AC3E}">
        <p14:creationId xmlns:p14="http://schemas.microsoft.com/office/powerpoint/2010/main" val="132646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Name:</a:t>
            </a:r>
            <a:endParaRPr lang="en-US"/>
          </a:p>
          <a:p>
            <a:r>
              <a:rPr lang="en-US"/>
              <a:t>AMPLIFY Webinars</a:t>
            </a:r>
          </a:p>
          <a:p>
            <a:br>
              <a:rPr lang="en-US"/>
            </a:br>
            <a:r>
              <a:rPr lang="en-US" b="1"/>
              <a:t>Join Session:</a:t>
            </a:r>
            <a:r>
              <a:rPr lang="en-US"/>
              <a:t> </a:t>
            </a:r>
            <a:br>
              <a:rPr lang="en-US"/>
            </a:br>
            <a:br>
              <a:rPr lang="en-US"/>
            </a:br>
            <a:r>
              <a:rPr lang="en-US"/>
              <a:t>Join your session up to 15 minutes before it starts. </a:t>
            </a:r>
          </a:p>
          <a:p>
            <a:r>
              <a:rPr lang="en-US"/>
              <a:t>• </a:t>
            </a:r>
            <a:r>
              <a:rPr lang="en-US" b="1"/>
              <a:t>Your link:</a:t>
            </a:r>
            <a:endParaRPr lang="en-US"/>
          </a:p>
          <a:p>
            <a:r>
              <a:rPr lang="en-US" u="sng">
                <a:hlinkClick r:id="rId3"/>
              </a:rPr>
              <a:t>Join the Blackboard Collaborate session</a:t>
            </a:r>
            <a:r>
              <a:rPr lang="en-US"/>
              <a:t> (This link is associated with your account. Don't share with anyone else.)</a:t>
            </a:r>
          </a:p>
          <a:p>
            <a:br>
              <a:rPr lang="en-US"/>
            </a:br>
            <a:r>
              <a:rPr lang="en-US" b="1"/>
              <a:t>Invite others to join:</a:t>
            </a:r>
            <a:r>
              <a:rPr lang="en-US"/>
              <a:t> </a:t>
            </a:r>
            <a:br>
              <a:rPr lang="en-US"/>
            </a:br>
            <a:br>
              <a:rPr lang="en-US"/>
            </a:br>
            <a:r>
              <a:rPr lang="en-US"/>
              <a:t>Send this guest link to your attendees: </a:t>
            </a:r>
          </a:p>
          <a:p>
            <a:r>
              <a:rPr lang="en-US"/>
              <a:t>• </a:t>
            </a:r>
            <a:r>
              <a:rPr lang="en-US" b="1"/>
              <a:t>Guest link:</a:t>
            </a:r>
            <a:endParaRPr lang="en-US"/>
          </a:p>
          <a:p>
            <a:r>
              <a:rPr lang="en-US" u="sng">
                <a:hlinkClick r:id="rId4"/>
              </a:rPr>
              <a:t>https://us.bbcollab.com/guest/3dffa391535c4c419004b04eea5a6919</a:t>
            </a:r>
            <a:endParaRPr lang="en-US"/>
          </a:p>
          <a:p>
            <a:br>
              <a:rPr lang="en-US"/>
            </a:br>
            <a:r>
              <a:rPr lang="en-US" b="1"/>
              <a:t>Session dial-in:</a:t>
            </a:r>
            <a:r>
              <a:rPr lang="en-US"/>
              <a:t> </a:t>
            </a:r>
            <a:br>
              <a:rPr lang="en-US"/>
            </a:br>
            <a:br>
              <a:rPr lang="en-US"/>
            </a:br>
            <a:r>
              <a:rPr lang="en-US"/>
              <a:t>Call in anonymously. Attendees using this PIN appear as anonymous callers in the session. </a:t>
            </a:r>
          </a:p>
          <a:p>
            <a:r>
              <a:rPr lang="en-US"/>
              <a:t>• </a:t>
            </a:r>
            <a:r>
              <a:rPr lang="en-US" b="1"/>
              <a:t>Dial-in:</a:t>
            </a:r>
            <a:endParaRPr lang="en-US"/>
          </a:p>
          <a:p>
            <a:r>
              <a:rPr lang="en-US"/>
              <a:t>571-392-7650</a:t>
            </a:r>
          </a:p>
          <a:p>
            <a:r>
              <a:rPr lang="en-US"/>
              <a:t>• </a:t>
            </a:r>
            <a:r>
              <a:rPr lang="en-US" b="1"/>
              <a:t>PIN:</a:t>
            </a:r>
            <a:endParaRPr lang="en-US"/>
          </a:p>
          <a:p>
            <a:r>
              <a:rPr lang="en-US"/>
              <a:t>7151094082</a:t>
            </a:r>
          </a:p>
          <a:p>
            <a:endParaRPr lang="en-US"/>
          </a:p>
        </p:txBody>
      </p:sp>
      <p:sp>
        <p:nvSpPr>
          <p:cNvPr id="4" name="Slide Number Placeholder 3"/>
          <p:cNvSpPr>
            <a:spLocks noGrp="1"/>
          </p:cNvSpPr>
          <p:nvPr>
            <p:ph type="sldNum" sz="quarter" idx="5"/>
          </p:nvPr>
        </p:nvSpPr>
        <p:spPr/>
        <p:txBody>
          <a:bodyPr/>
          <a:lstStyle/>
          <a:p>
            <a:fld id="{A3AA6F28-A7E0-4FDB-9828-C3D2D393B511}" type="slidenum">
              <a:rPr lang="en-US" smtClean="0"/>
              <a:t>2</a:t>
            </a:fld>
            <a:endParaRPr lang="en-US"/>
          </a:p>
        </p:txBody>
      </p:sp>
    </p:spTree>
    <p:extLst>
      <p:ext uri="{BB962C8B-B14F-4D97-AF65-F5344CB8AC3E}">
        <p14:creationId xmlns:p14="http://schemas.microsoft.com/office/powerpoint/2010/main" val="4988794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fld id="{A3AA6F28-A7E0-4FDB-9828-C3D2D393B511}" type="slidenum">
              <a:rPr lang="en-US" smtClean="0"/>
              <a:t>25</a:t>
            </a:fld>
            <a:endParaRPr lang="en-US"/>
          </a:p>
        </p:txBody>
      </p:sp>
    </p:spTree>
    <p:extLst>
      <p:ext uri="{BB962C8B-B14F-4D97-AF65-F5344CB8AC3E}">
        <p14:creationId xmlns:p14="http://schemas.microsoft.com/office/powerpoint/2010/main" val="39530626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Fix Color Contrast Issue : Master Slide background change to #073763 (Dark Blue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Background Icon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Choose Dark Blue #3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Add to Theme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Edit Master (Select “Master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Background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Dark Blue #3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CLEAR Formatting for to check the default size.</a:t>
            </a:r>
          </a:p>
          <a:p>
            <a:endParaRPr lang="en-US"/>
          </a:p>
        </p:txBody>
      </p:sp>
      <p:sp>
        <p:nvSpPr>
          <p:cNvPr id="4" name="Slide Number Placeholder 3"/>
          <p:cNvSpPr>
            <a:spLocks noGrp="1"/>
          </p:cNvSpPr>
          <p:nvPr>
            <p:ph type="sldNum" sz="quarter" idx="5"/>
          </p:nvPr>
        </p:nvSpPr>
        <p:spPr/>
        <p:txBody>
          <a:bodyPr/>
          <a:lstStyle/>
          <a:p>
            <a:fld id="{A3AA6F28-A7E0-4FDB-9828-C3D2D393B511}" type="slidenum">
              <a:rPr lang="en-US" smtClean="0"/>
              <a:t>26</a:t>
            </a:fld>
            <a:endParaRPr lang="en-US"/>
          </a:p>
        </p:txBody>
      </p:sp>
    </p:spTree>
    <p:extLst>
      <p:ext uri="{BB962C8B-B14F-4D97-AF65-F5344CB8AC3E}">
        <p14:creationId xmlns:p14="http://schemas.microsoft.com/office/powerpoint/2010/main" val="41904684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Correct the Slide Title</a:t>
            </a:r>
          </a:p>
        </p:txBody>
      </p:sp>
      <p:sp>
        <p:nvSpPr>
          <p:cNvPr id="4" name="Slide Number Placeholder 3"/>
          <p:cNvSpPr>
            <a:spLocks noGrp="1"/>
          </p:cNvSpPr>
          <p:nvPr>
            <p:ph type="sldNum" sz="quarter" idx="5"/>
          </p:nvPr>
        </p:nvSpPr>
        <p:spPr/>
        <p:txBody>
          <a:bodyPr/>
          <a:lstStyle/>
          <a:p>
            <a:fld id="{A3AA6F28-A7E0-4FDB-9828-C3D2D393B511}" type="slidenum">
              <a:rPr lang="en-US" smtClean="0"/>
              <a:t>27</a:t>
            </a:fld>
            <a:endParaRPr lang="en-US"/>
          </a:p>
        </p:txBody>
      </p:sp>
    </p:spTree>
    <p:extLst>
      <p:ext uri="{BB962C8B-B14F-4D97-AF65-F5344CB8AC3E}">
        <p14:creationId xmlns:p14="http://schemas.microsoft.com/office/powerpoint/2010/main" val="24031624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 to show order</a:t>
            </a:r>
          </a:p>
          <a:p>
            <a:r>
              <a:rPr lang="en-US" dirty="0"/>
              <a:t>Starting Order 2, 1, 3, 4</a:t>
            </a:r>
          </a:p>
          <a:p>
            <a:endParaRPr lang="en-US" dirty="0"/>
          </a:p>
          <a:p>
            <a:r>
              <a:rPr lang="en-US" dirty="0"/>
              <a:t>FIX: Select Box 1 and Arrange “Send Backward”</a:t>
            </a:r>
          </a:p>
          <a:p>
            <a:r>
              <a:rPr lang="en-US" dirty="0"/>
              <a:t>Test again to show it starting with 1, 2, 3, 4</a:t>
            </a:r>
          </a:p>
        </p:txBody>
      </p:sp>
      <p:sp>
        <p:nvSpPr>
          <p:cNvPr id="4" name="Slide Number Placeholder 3"/>
          <p:cNvSpPr>
            <a:spLocks noGrp="1"/>
          </p:cNvSpPr>
          <p:nvPr>
            <p:ph type="sldNum" sz="quarter" idx="5"/>
          </p:nvPr>
        </p:nvSpPr>
        <p:spPr/>
        <p:txBody>
          <a:bodyPr/>
          <a:lstStyle/>
          <a:p>
            <a:fld id="{A3AA6F28-A7E0-4FDB-9828-C3D2D393B511}" type="slidenum">
              <a:rPr lang="en-US" smtClean="0"/>
              <a:t>28</a:t>
            </a:fld>
            <a:endParaRPr lang="en-US"/>
          </a:p>
        </p:txBody>
      </p:sp>
    </p:spTree>
    <p:extLst>
      <p:ext uri="{BB962C8B-B14F-4D97-AF65-F5344CB8AC3E}">
        <p14:creationId xmlns:p14="http://schemas.microsoft.com/office/powerpoint/2010/main" val="6190187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Blackboard Accessibility Help Site</a:t>
            </a:r>
          </a:p>
          <a:p>
            <a:r>
              <a:rPr lang="en-US" dirty="0"/>
              <a:t>Amplify Training Series Website</a:t>
            </a:r>
          </a:p>
        </p:txBody>
      </p:sp>
      <p:sp>
        <p:nvSpPr>
          <p:cNvPr id="4" name="Slide Number Placeholder 3"/>
          <p:cNvSpPr>
            <a:spLocks noGrp="1"/>
          </p:cNvSpPr>
          <p:nvPr>
            <p:ph type="sldNum" sz="quarter" idx="5"/>
          </p:nvPr>
        </p:nvSpPr>
        <p:spPr/>
        <p:txBody>
          <a:bodyPr/>
          <a:lstStyle/>
          <a:p>
            <a:fld id="{A3AA6F28-A7E0-4FDB-9828-C3D2D393B511}" type="slidenum">
              <a:rPr lang="en-US" smtClean="0"/>
              <a:t>29</a:t>
            </a:fld>
            <a:endParaRPr lang="en-US"/>
          </a:p>
        </p:txBody>
      </p:sp>
    </p:spTree>
    <p:extLst>
      <p:ext uri="{BB962C8B-B14F-4D97-AF65-F5344CB8AC3E}">
        <p14:creationId xmlns:p14="http://schemas.microsoft.com/office/powerpoint/2010/main" val="12537674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Alt Text: </a:t>
            </a:r>
          </a:p>
        </p:txBody>
      </p:sp>
      <p:sp>
        <p:nvSpPr>
          <p:cNvPr id="4" name="Slide Number Placeholder 3"/>
          <p:cNvSpPr>
            <a:spLocks noGrp="1"/>
          </p:cNvSpPr>
          <p:nvPr>
            <p:ph type="sldNum" sz="quarter" idx="5"/>
          </p:nvPr>
        </p:nvSpPr>
        <p:spPr/>
        <p:txBody>
          <a:bodyPr/>
          <a:lstStyle/>
          <a:p>
            <a:fld id="{A3AA6F28-A7E0-4FDB-9828-C3D2D393B511}" type="slidenum">
              <a:rPr lang="en-US" smtClean="0"/>
              <a:t>30</a:t>
            </a:fld>
            <a:endParaRPr lang="en-US"/>
          </a:p>
        </p:txBody>
      </p:sp>
    </p:spTree>
    <p:extLst>
      <p:ext uri="{BB962C8B-B14F-4D97-AF65-F5344CB8AC3E}">
        <p14:creationId xmlns:p14="http://schemas.microsoft.com/office/powerpoint/2010/main" val="24783490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Title:</a:t>
            </a:r>
          </a:p>
          <a:p>
            <a:endParaRPr lang="en-US"/>
          </a:p>
          <a:p>
            <a:r>
              <a:rPr lang="en-US"/>
              <a:t>Description:</a:t>
            </a:r>
          </a:p>
          <a:p>
            <a:endParaRPr lang="en-US"/>
          </a:p>
        </p:txBody>
      </p:sp>
      <p:sp>
        <p:nvSpPr>
          <p:cNvPr id="4" name="Slide Number Placeholder 3"/>
          <p:cNvSpPr>
            <a:spLocks noGrp="1"/>
          </p:cNvSpPr>
          <p:nvPr>
            <p:ph type="sldNum" sz="quarter" idx="5"/>
          </p:nvPr>
        </p:nvSpPr>
        <p:spPr/>
        <p:txBody>
          <a:bodyPr/>
          <a:lstStyle/>
          <a:p>
            <a:fld id="{A3AA6F28-A7E0-4FDB-9828-C3D2D393B511}" type="slidenum">
              <a:rPr lang="en-US" smtClean="0"/>
              <a:t>31</a:t>
            </a:fld>
            <a:endParaRPr lang="en-US"/>
          </a:p>
        </p:txBody>
      </p:sp>
    </p:spTree>
    <p:extLst>
      <p:ext uri="{BB962C8B-B14F-4D97-AF65-F5344CB8AC3E}">
        <p14:creationId xmlns:p14="http://schemas.microsoft.com/office/powerpoint/2010/main" val="7790504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75000"/>
                    <a:lumOff val="25000"/>
                  </a:schemeClr>
                </a:solidFill>
              </a:rPr>
              <a:t>Color change: Light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75000"/>
                    <a:lumOff val="25000"/>
                  </a:schemeClr>
                </a:solidFill>
              </a:rPr>
              <a:t>Title:  Ally Score Chart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75000"/>
                    <a:lumOff val="25000"/>
                  </a:schemeClr>
                </a:solidFill>
              </a:rPr>
              <a:t>Description: Clustered column chart comparing values of two Ally scores for two types of files.</a:t>
            </a:r>
          </a:p>
          <a:p>
            <a:endParaRPr lang="en-US" dirty="0"/>
          </a:p>
        </p:txBody>
      </p:sp>
      <p:sp>
        <p:nvSpPr>
          <p:cNvPr id="4" name="Slide Number Placeholder 3"/>
          <p:cNvSpPr>
            <a:spLocks noGrp="1"/>
          </p:cNvSpPr>
          <p:nvPr>
            <p:ph type="sldNum" sz="quarter" idx="5"/>
          </p:nvPr>
        </p:nvSpPr>
        <p:spPr/>
        <p:txBody>
          <a:bodyPr/>
          <a:lstStyle/>
          <a:p>
            <a:fld id="{A3AA6F28-A7E0-4FDB-9828-C3D2D393B511}" type="slidenum">
              <a:rPr lang="en-US" smtClean="0"/>
              <a:t>32</a:t>
            </a:fld>
            <a:endParaRPr lang="en-US"/>
          </a:p>
        </p:txBody>
      </p:sp>
    </p:spTree>
    <p:extLst>
      <p:ext uri="{BB962C8B-B14F-4D97-AF65-F5344CB8AC3E}">
        <p14:creationId xmlns:p14="http://schemas.microsoft.com/office/powerpoint/2010/main" val="21547328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3AA6F28-A7E0-4FDB-9828-C3D2D393B511}" type="slidenum">
              <a:rPr lang="en-US" smtClean="0"/>
              <a:t>33</a:t>
            </a:fld>
            <a:endParaRPr lang="en-US"/>
          </a:p>
        </p:txBody>
      </p:sp>
    </p:spTree>
    <p:extLst>
      <p:ext uri="{BB962C8B-B14F-4D97-AF65-F5344CB8AC3E}">
        <p14:creationId xmlns:p14="http://schemas.microsoft.com/office/powerpoint/2010/main" val="88041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you are working with WCM clients – highlight the fact that they can upload a file originally from Google and it will become a .docx</a:t>
            </a:r>
          </a:p>
        </p:txBody>
      </p:sp>
      <p:sp>
        <p:nvSpPr>
          <p:cNvPr id="4" name="Slide Number Placeholder 3"/>
          <p:cNvSpPr>
            <a:spLocks noGrp="1"/>
          </p:cNvSpPr>
          <p:nvPr>
            <p:ph type="sldNum" sz="quarter" idx="5"/>
          </p:nvPr>
        </p:nvSpPr>
        <p:spPr/>
        <p:txBody>
          <a:bodyPr/>
          <a:lstStyle/>
          <a:p>
            <a:fld id="{A3AA6F28-A7E0-4FDB-9828-C3D2D393B511}" type="slidenum">
              <a:rPr lang="en-US" smtClean="0"/>
              <a:t>34</a:t>
            </a:fld>
            <a:endParaRPr lang="en-US"/>
          </a:p>
        </p:txBody>
      </p:sp>
    </p:spTree>
    <p:extLst>
      <p:ext uri="{BB962C8B-B14F-4D97-AF65-F5344CB8AC3E}">
        <p14:creationId xmlns:p14="http://schemas.microsoft.com/office/powerpoint/2010/main" val="2247104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AmplifyAlly@gmail.com / Ampl1fyW3b</a:t>
            </a:r>
          </a:p>
        </p:txBody>
      </p:sp>
      <p:sp>
        <p:nvSpPr>
          <p:cNvPr id="4" name="Slide Number Placeholder 3"/>
          <p:cNvSpPr>
            <a:spLocks noGrp="1"/>
          </p:cNvSpPr>
          <p:nvPr>
            <p:ph type="sldNum" sz="quarter" idx="10"/>
          </p:nvPr>
        </p:nvSpPr>
        <p:spPr/>
        <p:txBody>
          <a:bodyPr/>
          <a:lstStyle/>
          <a:p>
            <a:fld id="{1A6F4022-7AF7-B44C-87BB-B0E6322D823A}"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1317556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AA6F28-A7E0-4FDB-9828-C3D2D393B511}" type="slidenum">
              <a:rPr lang="en-US" smtClean="0"/>
              <a:t>38</a:t>
            </a:fld>
            <a:endParaRPr lang="en-US"/>
          </a:p>
        </p:txBody>
      </p:sp>
    </p:spTree>
    <p:extLst>
      <p:ext uri="{BB962C8B-B14F-4D97-AF65-F5344CB8AC3E}">
        <p14:creationId xmlns:p14="http://schemas.microsoft.com/office/powerpoint/2010/main" val="40201255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AA6F28-A7E0-4FDB-9828-C3D2D393B511}" type="slidenum">
              <a:rPr lang="en-US" smtClean="0"/>
              <a:t>39</a:t>
            </a:fld>
            <a:endParaRPr lang="en-US"/>
          </a:p>
        </p:txBody>
      </p:sp>
    </p:spTree>
    <p:extLst>
      <p:ext uri="{BB962C8B-B14F-4D97-AF65-F5344CB8AC3E}">
        <p14:creationId xmlns:p14="http://schemas.microsoft.com/office/powerpoint/2010/main" val="3014779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6F4022-7AF7-B44C-87BB-B0E6322D823A}"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055474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hlinkClick r:id="rId3"/>
              </a:rPr>
              <a:t>https://help.blackboard.com/Web_Community_Manager/Administrator/Reports/Blackboard_Ally_Institution_Report</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latin typeface="+mn-lt"/>
                <a:ea typeface="+mn-ea"/>
                <a:cs typeface="+mn-cs"/>
              </a:rPr>
              <a:t>From Ally Product Manager, Chris Alden - "malformed generally means that the document won't open or is corrupted in some way"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fld id="{A3AA6F28-A7E0-4FDB-9828-C3D2D393B511}" type="slidenum">
              <a:rPr lang="en-US" smtClean="0"/>
              <a:t>6</a:t>
            </a:fld>
            <a:endParaRPr lang="en-US"/>
          </a:p>
        </p:txBody>
      </p:sp>
    </p:spTree>
    <p:extLst>
      <p:ext uri="{BB962C8B-B14F-4D97-AF65-F5344CB8AC3E}">
        <p14:creationId xmlns:p14="http://schemas.microsoft.com/office/powerpoint/2010/main" val="1102694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Show Ally Section Score, Overview, Choose the Document (Make sure it is a WORD.DOC)</a:t>
            </a:r>
          </a:p>
        </p:txBody>
      </p:sp>
      <p:sp>
        <p:nvSpPr>
          <p:cNvPr id="4" name="Slide Number Placeholder 3"/>
          <p:cNvSpPr>
            <a:spLocks noGrp="1"/>
          </p:cNvSpPr>
          <p:nvPr>
            <p:ph type="sldNum" sz="quarter" idx="5"/>
          </p:nvPr>
        </p:nvSpPr>
        <p:spPr/>
        <p:txBody>
          <a:bodyPr/>
          <a:lstStyle/>
          <a:p>
            <a:fld id="{A3AA6F28-A7E0-4FDB-9828-C3D2D393B511}" type="slidenum">
              <a:rPr lang="en-US" smtClean="0"/>
              <a:t>8</a:t>
            </a:fld>
            <a:endParaRPr lang="en-US"/>
          </a:p>
        </p:txBody>
      </p:sp>
    </p:spTree>
    <p:extLst>
      <p:ext uri="{BB962C8B-B14F-4D97-AF65-F5344CB8AC3E}">
        <p14:creationId xmlns:p14="http://schemas.microsoft.com/office/powerpoint/2010/main" val="3262593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Open the Word Doc</a:t>
            </a:r>
          </a:p>
        </p:txBody>
      </p:sp>
      <p:sp>
        <p:nvSpPr>
          <p:cNvPr id="4" name="Slide Number Placeholder 3"/>
          <p:cNvSpPr>
            <a:spLocks noGrp="1"/>
          </p:cNvSpPr>
          <p:nvPr>
            <p:ph type="sldNum" sz="quarter" idx="5"/>
          </p:nvPr>
        </p:nvSpPr>
        <p:spPr/>
        <p:txBody>
          <a:bodyPr/>
          <a:lstStyle/>
          <a:p>
            <a:fld id="{A3AA6F28-A7E0-4FDB-9828-C3D2D393B511}" type="slidenum">
              <a:rPr lang="en-US" smtClean="0"/>
              <a:t>9</a:t>
            </a:fld>
            <a:endParaRPr lang="en-US"/>
          </a:p>
        </p:txBody>
      </p:sp>
    </p:spTree>
    <p:extLst>
      <p:ext uri="{BB962C8B-B14F-4D97-AF65-F5344CB8AC3E}">
        <p14:creationId xmlns:p14="http://schemas.microsoft.com/office/powerpoint/2010/main" val="3608647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fld id="{A3AA6F28-A7E0-4FDB-9828-C3D2D393B511}" type="slidenum">
              <a:rPr lang="en-US" smtClean="0"/>
              <a:t>10</a:t>
            </a:fld>
            <a:endParaRPr lang="en-US"/>
          </a:p>
        </p:txBody>
      </p:sp>
    </p:spTree>
    <p:extLst>
      <p:ext uri="{BB962C8B-B14F-4D97-AF65-F5344CB8AC3E}">
        <p14:creationId xmlns:p14="http://schemas.microsoft.com/office/powerpoint/2010/main" val="1052231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Fix : Version &amp; Paragraph to BLACK</a:t>
            </a:r>
          </a:p>
          <a:p>
            <a:endParaRPr lang="en-US"/>
          </a:p>
          <a:p>
            <a:r>
              <a:rPr lang="en-US"/>
              <a:t>Blue: #9fc5e8 (</a:t>
            </a:r>
            <a:r>
              <a:rPr lang="en-US" sz="1200" b="1" i="0" kern="1200">
                <a:solidFill>
                  <a:schemeClr val="tx1"/>
                </a:solidFill>
                <a:effectLst/>
                <a:latin typeface="+mn-lt"/>
                <a:ea typeface="+mn-ea"/>
                <a:cs typeface="+mn-cs"/>
              </a:rPr>
              <a:t>1.8</a:t>
            </a:r>
            <a:r>
              <a:rPr lang="en-US" sz="1200" b="0" i="0" kern="1200">
                <a:solidFill>
                  <a:schemeClr val="tx1"/>
                </a:solidFill>
                <a:effectLst/>
                <a:latin typeface="+mn-lt"/>
                <a:ea typeface="+mn-ea"/>
                <a:cs typeface="+mn-cs"/>
              </a:rPr>
              <a:t>:1 </a:t>
            </a:r>
          </a:p>
          <a:p>
            <a:r>
              <a:rPr lang="en-US" sz="1200" b="0" i="0" kern="1200">
                <a:solidFill>
                  <a:schemeClr val="tx1"/>
                </a:solidFill>
                <a:effectLst/>
                <a:latin typeface="+mn-lt"/>
                <a:ea typeface="+mn-ea"/>
                <a:cs typeface="+mn-cs"/>
              </a:rPr>
              <a:t>Red: #ff0000 (</a:t>
            </a:r>
            <a:r>
              <a:rPr lang="en-US" sz="1200" b="1" i="0" kern="1200">
                <a:solidFill>
                  <a:schemeClr val="tx1"/>
                </a:solidFill>
                <a:effectLst/>
                <a:latin typeface="+mn-lt"/>
                <a:ea typeface="+mn-ea"/>
                <a:cs typeface="+mn-cs"/>
              </a:rPr>
              <a:t>3.99</a:t>
            </a:r>
            <a:r>
              <a:rPr lang="en-US" sz="1200" b="0" i="0" kern="1200">
                <a:solidFill>
                  <a:schemeClr val="tx1"/>
                </a:solidFill>
                <a:effectLst/>
                <a:latin typeface="+mn-lt"/>
                <a:ea typeface="+mn-ea"/>
                <a:cs typeface="+mn-cs"/>
              </a:rPr>
              <a:t>:1)</a:t>
            </a:r>
            <a:endParaRPr lang="en-US"/>
          </a:p>
          <a:p>
            <a:endParaRPr lang="en-US"/>
          </a:p>
          <a:p>
            <a:r>
              <a:rPr lang="en-US"/>
              <a:t>Highlight Text and change to “Normal Text”</a:t>
            </a:r>
          </a:p>
          <a:p>
            <a:r>
              <a:rPr lang="en-US"/>
              <a:t>Then Right Justify</a:t>
            </a:r>
          </a:p>
          <a:p>
            <a:r>
              <a:rPr lang="en-US"/>
              <a:t>Or </a:t>
            </a:r>
          </a:p>
          <a:p>
            <a:r>
              <a:rPr lang="en-US"/>
              <a:t>Clear formatting CNTRL+\</a:t>
            </a:r>
          </a:p>
          <a:p>
            <a:r>
              <a:rPr lang="en-US"/>
              <a:t>Then Right Justify</a:t>
            </a:r>
          </a:p>
          <a:p>
            <a:endParaRPr lang="en-US"/>
          </a:p>
        </p:txBody>
      </p:sp>
      <p:sp>
        <p:nvSpPr>
          <p:cNvPr id="4" name="Slide Number Placeholder 3"/>
          <p:cNvSpPr>
            <a:spLocks noGrp="1"/>
          </p:cNvSpPr>
          <p:nvPr>
            <p:ph type="sldNum" sz="quarter" idx="5"/>
          </p:nvPr>
        </p:nvSpPr>
        <p:spPr/>
        <p:txBody>
          <a:bodyPr/>
          <a:lstStyle/>
          <a:p>
            <a:fld id="{A3AA6F28-A7E0-4FDB-9828-C3D2D393B511}" type="slidenum">
              <a:rPr lang="en-US" smtClean="0"/>
              <a:t>11</a:t>
            </a:fld>
            <a:endParaRPr lang="en-US"/>
          </a:p>
        </p:txBody>
      </p:sp>
    </p:spTree>
    <p:extLst>
      <p:ext uri="{BB962C8B-B14F-4D97-AF65-F5344CB8AC3E}">
        <p14:creationId xmlns:p14="http://schemas.microsoft.com/office/powerpoint/2010/main" val="41927872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1 + photo">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888" y="2324100"/>
            <a:ext cx="7896224" cy="4533900"/>
          </a:xfrm>
          <a:prstGeom prst="rect">
            <a:avLst/>
          </a:prstGeom>
          <a:noFill/>
          <a:ln>
            <a:noFill/>
          </a:ln>
        </p:spPr>
      </p:pic>
      <p:sp>
        <p:nvSpPr>
          <p:cNvPr id="2" name="Title 1"/>
          <p:cNvSpPr>
            <a:spLocks noGrp="1"/>
          </p:cNvSpPr>
          <p:nvPr>
            <p:ph type="ctrTitle" hasCustomPrompt="1"/>
          </p:nvPr>
        </p:nvSpPr>
        <p:spPr>
          <a:xfrm>
            <a:off x="2309753" y="636588"/>
            <a:ext cx="6211091" cy="874749"/>
          </a:xfrm>
          <a:prstGeom prst="rect">
            <a:avLst/>
          </a:prstGeom>
        </p:spPr>
        <p:txBody>
          <a:bodyPr vert="horz" lIns="0" tIns="0" rIns="0" bIns="0" rtlCol="0" anchor="b">
            <a:noAutofit/>
          </a:bodyPr>
          <a:lstStyle>
            <a:lvl1pPr algn="l">
              <a:defRPr lang="en-US" sz="3400" b="0" dirty="0">
                <a:solidFill>
                  <a:schemeClr val="accent1"/>
                </a:solidFill>
                <a:latin typeface="+mn-lt"/>
              </a:defRPr>
            </a:lvl1pPr>
          </a:lstStyle>
          <a:p>
            <a:pPr marL="0" lvl="0"/>
            <a:r>
              <a:rPr lang="en-US"/>
              <a:t>Click to Edit Master Title Style</a:t>
            </a:r>
          </a:p>
        </p:txBody>
      </p:sp>
      <p:sp>
        <p:nvSpPr>
          <p:cNvPr id="3" name="Subtitle 2"/>
          <p:cNvSpPr>
            <a:spLocks noGrp="1"/>
          </p:cNvSpPr>
          <p:nvPr>
            <p:ph type="subTitle" idx="1" hasCustomPrompt="1"/>
          </p:nvPr>
        </p:nvSpPr>
        <p:spPr>
          <a:xfrm>
            <a:off x="2309752" y="1544639"/>
            <a:ext cx="6211091" cy="779406"/>
          </a:xfrm>
          <a:prstGeom prst="rect">
            <a:avLst/>
          </a:prstGeom>
        </p:spPr>
        <p:txBody>
          <a:bodyPr lIns="0" tIns="0" rIns="0" bIns="0" anchor="t">
            <a:noAutofit/>
          </a:bodyPr>
          <a:lstStyle>
            <a:lvl1pPr marL="0" indent="0" algn="l">
              <a:lnSpc>
                <a:spcPct val="90000"/>
              </a:lnSpc>
              <a:spcBef>
                <a:spcPts val="0"/>
              </a:spcBef>
              <a:spcAft>
                <a:spcPts val="0"/>
              </a:spcAft>
              <a:buNone/>
              <a:defRPr sz="1800" b="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grpSp>
        <p:nvGrpSpPr>
          <p:cNvPr id="22" name="Group 21"/>
          <p:cNvGrpSpPr>
            <a:grpSpLocks noChangeAspect="1"/>
          </p:cNvGrpSpPr>
          <p:nvPr userDrawn="1"/>
        </p:nvGrpSpPr>
        <p:grpSpPr>
          <a:xfrm>
            <a:off x="311149" y="947736"/>
            <a:ext cx="1687456" cy="1687456"/>
            <a:chOff x="311150" y="636588"/>
            <a:chExt cx="2286000" cy="2286000"/>
          </a:xfrm>
        </p:grpSpPr>
        <p:sp>
          <p:nvSpPr>
            <p:cNvPr id="23" name="Rectangle 22"/>
            <p:cNvSpPr>
              <a:spLocks noChangeAspect="1"/>
            </p:cNvSpPr>
            <p:nvPr userDrawn="1"/>
          </p:nvSpPr>
          <p:spPr>
            <a:xfrm>
              <a:off x="311150" y="636588"/>
              <a:ext cx="2286000" cy="2286000"/>
            </a:xfrm>
            <a:prstGeom prst="rect">
              <a:avLst/>
            </a:prstGeom>
            <a:solidFill>
              <a:schemeClr val="tx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defTabSz="457200"/>
              <a:endParaRPr lang="en-US">
                <a:solidFill>
                  <a:prstClr val="white"/>
                </a:solidFill>
              </a:endParaRPr>
            </a:p>
          </p:txBody>
        </p:sp>
        <p:grpSp>
          <p:nvGrpSpPr>
            <p:cNvPr id="24" name="Group 23"/>
            <p:cNvGrpSpPr>
              <a:grpSpLocks noChangeAspect="1"/>
            </p:cNvGrpSpPr>
            <p:nvPr userDrawn="1"/>
          </p:nvGrpSpPr>
          <p:grpSpPr>
            <a:xfrm>
              <a:off x="661693" y="1665288"/>
              <a:ext cx="1629615" cy="228600"/>
              <a:chOff x="0" y="2787650"/>
              <a:chExt cx="9144001" cy="1282700"/>
            </a:xfrm>
            <a:solidFill>
              <a:schemeClr val="bg1"/>
            </a:solidFill>
          </p:grpSpPr>
          <p:sp>
            <p:nvSpPr>
              <p:cNvPr id="26" name="Freeform 5"/>
              <p:cNvSpPr>
                <a:spLocks noEditPoints="1"/>
              </p:cNvSpPr>
              <p:nvPr userDrawn="1"/>
            </p:nvSpPr>
            <p:spPr bwMode="auto">
              <a:xfrm>
                <a:off x="0" y="2838450"/>
                <a:ext cx="1008063" cy="1211263"/>
              </a:xfrm>
              <a:custGeom>
                <a:avLst/>
                <a:gdLst>
                  <a:gd name="T0" fmla="*/ 1001 w 1271"/>
                  <a:gd name="T1" fmla="*/ 1053 h 1526"/>
                  <a:gd name="T2" fmla="*/ 983 w 1271"/>
                  <a:gd name="T3" fmla="*/ 989 h 1526"/>
                  <a:gd name="T4" fmla="*/ 943 w 1271"/>
                  <a:gd name="T5" fmla="*/ 939 h 1526"/>
                  <a:gd name="T6" fmla="*/ 881 w 1271"/>
                  <a:gd name="T7" fmla="*/ 901 h 1526"/>
                  <a:gd name="T8" fmla="*/ 797 w 1271"/>
                  <a:gd name="T9" fmla="*/ 878 h 1526"/>
                  <a:gd name="T10" fmla="*/ 689 w 1271"/>
                  <a:gd name="T11" fmla="*/ 870 h 1526"/>
                  <a:gd name="T12" fmla="*/ 708 w 1271"/>
                  <a:gd name="T13" fmla="*/ 1289 h 1526"/>
                  <a:gd name="T14" fmla="*/ 773 w 1271"/>
                  <a:gd name="T15" fmla="*/ 1286 h 1526"/>
                  <a:gd name="T16" fmla="*/ 857 w 1271"/>
                  <a:gd name="T17" fmla="*/ 1268 h 1526"/>
                  <a:gd name="T18" fmla="*/ 924 w 1271"/>
                  <a:gd name="T19" fmla="*/ 1235 h 1526"/>
                  <a:gd name="T20" fmla="*/ 971 w 1271"/>
                  <a:gd name="T21" fmla="*/ 1188 h 1526"/>
                  <a:gd name="T22" fmla="*/ 997 w 1271"/>
                  <a:gd name="T23" fmla="*/ 1127 h 1526"/>
                  <a:gd name="T24" fmla="*/ 917 w 1271"/>
                  <a:gd name="T25" fmla="*/ 434 h 1526"/>
                  <a:gd name="T26" fmla="*/ 912 w 1271"/>
                  <a:gd name="T27" fmla="*/ 390 h 1526"/>
                  <a:gd name="T28" fmla="*/ 890 w 1271"/>
                  <a:gd name="T29" fmla="*/ 334 h 1526"/>
                  <a:gd name="T30" fmla="*/ 848 w 1271"/>
                  <a:gd name="T31" fmla="*/ 290 h 1526"/>
                  <a:gd name="T32" fmla="*/ 788 w 1271"/>
                  <a:gd name="T33" fmla="*/ 258 h 1526"/>
                  <a:gd name="T34" fmla="*/ 711 w 1271"/>
                  <a:gd name="T35" fmla="*/ 242 h 1526"/>
                  <a:gd name="T36" fmla="*/ 264 w 1271"/>
                  <a:gd name="T37" fmla="*/ 238 h 1526"/>
                  <a:gd name="T38" fmla="*/ 629 w 1271"/>
                  <a:gd name="T39" fmla="*/ 643 h 1526"/>
                  <a:gd name="T40" fmla="*/ 720 w 1271"/>
                  <a:gd name="T41" fmla="*/ 636 h 1526"/>
                  <a:gd name="T42" fmla="*/ 797 w 1271"/>
                  <a:gd name="T43" fmla="*/ 614 h 1526"/>
                  <a:gd name="T44" fmla="*/ 856 w 1271"/>
                  <a:gd name="T45" fmla="*/ 579 h 1526"/>
                  <a:gd name="T46" fmla="*/ 891 w 1271"/>
                  <a:gd name="T47" fmla="*/ 537 h 1526"/>
                  <a:gd name="T48" fmla="*/ 905 w 1271"/>
                  <a:gd name="T49" fmla="*/ 507 h 1526"/>
                  <a:gd name="T50" fmla="*/ 916 w 1271"/>
                  <a:gd name="T51" fmla="*/ 460 h 1526"/>
                  <a:gd name="T52" fmla="*/ 1186 w 1271"/>
                  <a:gd name="T53" fmla="*/ 391 h 1526"/>
                  <a:gd name="T54" fmla="*/ 1175 w 1271"/>
                  <a:gd name="T55" fmla="*/ 487 h 1526"/>
                  <a:gd name="T56" fmla="*/ 1147 w 1271"/>
                  <a:gd name="T57" fmla="*/ 565 h 1526"/>
                  <a:gd name="T58" fmla="*/ 1104 w 1271"/>
                  <a:gd name="T59" fmla="*/ 630 h 1526"/>
                  <a:gd name="T60" fmla="*/ 1050 w 1271"/>
                  <a:gd name="T61" fmla="*/ 681 h 1526"/>
                  <a:gd name="T62" fmla="*/ 989 w 1271"/>
                  <a:gd name="T63" fmla="*/ 722 h 1526"/>
                  <a:gd name="T64" fmla="*/ 1001 w 1271"/>
                  <a:gd name="T65" fmla="*/ 745 h 1526"/>
                  <a:gd name="T66" fmla="*/ 1090 w 1271"/>
                  <a:gd name="T67" fmla="*/ 788 h 1526"/>
                  <a:gd name="T68" fmla="*/ 1164 w 1271"/>
                  <a:gd name="T69" fmla="*/ 843 h 1526"/>
                  <a:gd name="T70" fmla="*/ 1213 w 1271"/>
                  <a:gd name="T71" fmla="*/ 899 h 1526"/>
                  <a:gd name="T72" fmla="*/ 1236 w 1271"/>
                  <a:gd name="T73" fmla="*/ 939 h 1526"/>
                  <a:gd name="T74" fmla="*/ 1253 w 1271"/>
                  <a:gd name="T75" fmla="*/ 983 h 1526"/>
                  <a:gd name="T76" fmla="*/ 1265 w 1271"/>
                  <a:gd name="T77" fmla="*/ 1032 h 1526"/>
                  <a:gd name="T78" fmla="*/ 1270 w 1271"/>
                  <a:gd name="T79" fmla="*/ 1086 h 1526"/>
                  <a:gd name="T80" fmla="*/ 1270 w 1271"/>
                  <a:gd name="T81" fmla="*/ 1130 h 1526"/>
                  <a:gd name="T82" fmla="*/ 1260 w 1271"/>
                  <a:gd name="T83" fmla="*/ 1202 h 1526"/>
                  <a:gd name="T84" fmla="*/ 1240 w 1271"/>
                  <a:gd name="T85" fmla="*/ 1268 h 1526"/>
                  <a:gd name="T86" fmla="*/ 1207 w 1271"/>
                  <a:gd name="T87" fmla="*/ 1325 h 1526"/>
                  <a:gd name="T88" fmla="*/ 1167 w 1271"/>
                  <a:gd name="T89" fmla="*/ 1375 h 1526"/>
                  <a:gd name="T90" fmla="*/ 1115 w 1271"/>
                  <a:gd name="T91" fmla="*/ 1419 h 1526"/>
                  <a:gd name="T92" fmla="*/ 1056 w 1271"/>
                  <a:gd name="T93" fmla="*/ 1455 h 1526"/>
                  <a:gd name="T94" fmla="*/ 988 w 1271"/>
                  <a:gd name="T95" fmla="*/ 1484 h 1526"/>
                  <a:gd name="T96" fmla="*/ 911 w 1271"/>
                  <a:gd name="T97" fmla="*/ 1505 h 1526"/>
                  <a:gd name="T98" fmla="*/ 828 w 1271"/>
                  <a:gd name="T99" fmla="*/ 1520 h 1526"/>
                  <a:gd name="T100" fmla="*/ 738 w 1271"/>
                  <a:gd name="T101" fmla="*/ 1526 h 1526"/>
                  <a:gd name="T102" fmla="*/ 0 w 1271"/>
                  <a:gd name="T103" fmla="*/ 0 h 1526"/>
                  <a:gd name="T104" fmla="*/ 713 w 1271"/>
                  <a:gd name="T105" fmla="*/ 0 h 1526"/>
                  <a:gd name="T106" fmla="*/ 794 w 1271"/>
                  <a:gd name="T107" fmla="*/ 8 h 1526"/>
                  <a:gd name="T108" fmla="*/ 868 w 1271"/>
                  <a:gd name="T109" fmla="*/ 22 h 1526"/>
                  <a:gd name="T110" fmla="*/ 936 w 1271"/>
                  <a:gd name="T111" fmla="*/ 42 h 1526"/>
                  <a:gd name="T112" fmla="*/ 997 w 1271"/>
                  <a:gd name="T113" fmla="*/ 71 h 1526"/>
                  <a:gd name="T114" fmla="*/ 1050 w 1271"/>
                  <a:gd name="T115" fmla="*/ 106 h 1526"/>
                  <a:gd name="T116" fmla="*/ 1095 w 1271"/>
                  <a:gd name="T117" fmla="*/ 147 h 1526"/>
                  <a:gd name="T118" fmla="*/ 1131 w 1271"/>
                  <a:gd name="T119" fmla="*/ 194 h 1526"/>
                  <a:gd name="T120" fmla="*/ 1158 w 1271"/>
                  <a:gd name="T121" fmla="*/ 247 h 1526"/>
                  <a:gd name="T122" fmla="*/ 1176 w 1271"/>
                  <a:gd name="T123" fmla="*/ 305 h 1526"/>
                  <a:gd name="T124" fmla="*/ 1185 w 1271"/>
                  <a:gd name="T125" fmla="*/ 368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1" h="1526">
                    <a:moveTo>
                      <a:pt x="1002" y="1077"/>
                    </a:moveTo>
                    <a:lnTo>
                      <a:pt x="1002" y="1077"/>
                    </a:lnTo>
                    <a:lnTo>
                      <a:pt x="1001" y="1053"/>
                    </a:lnTo>
                    <a:lnTo>
                      <a:pt x="997" y="1031"/>
                    </a:lnTo>
                    <a:lnTo>
                      <a:pt x="991" y="1010"/>
                    </a:lnTo>
                    <a:lnTo>
                      <a:pt x="983" y="989"/>
                    </a:lnTo>
                    <a:lnTo>
                      <a:pt x="972" y="972"/>
                    </a:lnTo>
                    <a:lnTo>
                      <a:pt x="959" y="955"/>
                    </a:lnTo>
                    <a:lnTo>
                      <a:pt x="943" y="939"/>
                    </a:lnTo>
                    <a:lnTo>
                      <a:pt x="924" y="925"/>
                    </a:lnTo>
                    <a:lnTo>
                      <a:pt x="904" y="912"/>
                    </a:lnTo>
                    <a:lnTo>
                      <a:pt x="881" y="901"/>
                    </a:lnTo>
                    <a:lnTo>
                      <a:pt x="855" y="892"/>
                    </a:lnTo>
                    <a:lnTo>
                      <a:pt x="826" y="884"/>
                    </a:lnTo>
                    <a:lnTo>
                      <a:pt x="797" y="878"/>
                    </a:lnTo>
                    <a:lnTo>
                      <a:pt x="763" y="874"/>
                    </a:lnTo>
                    <a:lnTo>
                      <a:pt x="727" y="871"/>
                    </a:lnTo>
                    <a:lnTo>
                      <a:pt x="689" y="870"/>
                    </a:lnTo>
                    <a:lnTo>
                      <a:pt x="264" y="870"/>
                    </a:lnTo>
                    <a:lnTo>
                      <a:pt x="264" y="1289"/>
                    </a:lnTo>
                    <a:lnTo>
                      <a:pt x="708" y="1289"/>
                    </a:lnTo>
                    <a:lnTo>
                      <a:pt x="708" y="1289"/>
                    </a:lnTo>
                    <a:lnTo>
                      <a:pt x="742" y="1288"/>
                    </a:lnTo>
                    <a:lnTo>
                      <a:pt x="773" y="1286"/>
                    </a:lnTo>
                    <a:lnTo>
                      <a:pt x="804" y="1281"/>
                    </a:lnTo>
                    <a:lnTo>
                      <a:pt x="831" y="1275"/>
                    </a:lnTo>
                    <a:lnTo>
                      <a:pt x="857" y="1268"/>
                    </a:lnTo>
                    <a:lnTo>
                      <a:pt x="881" y="1258"/>
                    </a:lnTo>
                    <a:lnTo>
                      <a:pt x="904" y="1247"/>
                    </a:lnTo>
                    <a:lnTo>
                      <a:pt x="924" y="1235"/>
                    </a:lnTo>
                    <a:lnTo>
                      <a:pt x="942" y="1221"/>
                    </a:lnTo>
                    <a:lnTo>
                      <a:pt x="958" y="1206"/>
                    </a:lnTo>
                    <a:lnTo>
                      <a:pt x="971" y="1188"/>
                    </a:lnTo>
                    <a:lnTo>
                      <a:pt x="982" y="1169"/>
                    </a:lnTo>
                    <a:lnTo>
                      <a:pt x="991" y="1148"/>
                    </a:lnTo>
                    <a:lnTo>
                      <a:pt x="997" y="1127"/>
                    </a:lnTo>
                    <a:lnTo>
                      <a:pt x="1001" y="1103"/>
                    </a:lnTo>
                    <a:lnTo>
                      <a:pt x="1002" y="1077"/>
                    </a:lnTo>
                    <a:close/>
                    <a:moveTo>
                      <a:pt x="917" y="434"/>
                    </a:moveTo>
                    <a:lnTo>
                      <a:pt x="917" y="434"/>
                    </a:lnTo>
                    <a:lnTo>
                      <a:pt x="916" y="411"/>
                    </a:lnTo>
                    <a:lnTo>
                      <a:pt x="912" y="390"/>
                    </a:lnTo>
                    <a:lnTo>
                      <a:pt x="908" y="371"/>
                    </a:lnTo>
                    <a:lnTo>
                      <a:pt x="899" y="352"/>
                    </a:lnTo>
                    <a:lnTo>
                      <a:pt x="890" y="334"/>
                    </a:lnTo>
                    <a:lnTo>
                      <a:pt x="878" y="318"/>
                    </a:lnTo>
                    <a:lnTo>
                      <a:pt x="863" y="303"/>
                    </a:lnTo>
                    <a:lnTo>
                      <a:pt x="848" y="290"/>
                    </a:lnTo>
                    <a:lnTo>
                      <a:pt x="830" y="278"/>
                    </a:lnTo>
                    <a:lnTo>
                      <a:pt x="810" y="268"/>
                    </a:lnTo>
                    <a:lnTo>
                      <a:pt x="788" y="258"/>
                    </a:lnTo>
                    <a:lnTo>
                      <a:pt x="764" y="251"/>
                    </a:lnTo>
                    <a:lnTo>
                      <a:pt x="738" y="245"/>
                    </a:lnTo>
                    <a:lnTo>
                      <a:pt x="711" y="242"/>
                    </a:lnTo>
                    <a:lnTo>
                      <a:pt x="681" y="239"/>
                    </a:lnTo>
                    <a:lnTo>
                      <a:pt x="650" y="238"/>
                    </a:lnTo>
                    <a:lnTo>
                      <a:pt x="264" y="238"/>
                    </a:lnTo>
                    <a:lnTo>
                      <a:pt x="264" y="643"/>
                    </a:lnTo>
                    <a:lnTo>
                      <a:pt x="629" y="643"/>
                    </a:lnTo>
                    <a:lnTo>
                      <a:pt x="629" y="643"/>
                    </a:lnTo>
                    <a:lnTo>
                      <a:pt x="662" y="643"/>
                    </a:lnTo>
                    <a:lnTo>
                      <a:pt x="691" y="641"/>
                    </a:lnTo>
                    <a:lnTo>
                      <a:pt x="720" y="636"/>
                    </a:lnTo>
                    <a:lnTo>
                      <a:pt x="748" y="631"/>
                    </a:lnTo>
                    <a:lnTo>
                      <a:pt x="773" y="624"/>
                    </a:lnTo>
                    <a:lnTo>
                      <a:pt x="797" y="614"/>
                    </a:lnTo>
                    <a:lnTo>
                      <a:pt x="818" y="605"/>
                    </a:lnTo>
                    <a:lnTo>
                      <a:pt x="838" y="592"/>
                    </a:lnTo>
                    <a:lnTo>
                      <a:pt x="856" y="579"/>
                    </a:lnTo>
                    <a:lnTo>
                      <a:pt x="872" y="563"/>
                    </a:lnTo>
                    <a:lnTo>
                      <a:pt x="885" y="546"/>
                    </a:lnTo>
                    <a:lnTo>
                      <a:pt x="891" y="537"/>
                    </a:lnTo>
                    <a:lnTo>
                      <a:pt x="897" y="527"/>
                    </a:lnTo>
                    <a:lnTo>
                      <a:pt x="902" y="516"/>
                    </a:lnTo>
                    <a:lnTo>
                      <a:pt x="905" y="507"/>
                    </a:lnTo>
                    <a:lnTo>
                      <a:pt x="909" y="495"/>
                    </a:lnTo>
                    <a:lnTo>
                      <a:pt x="912" y="484"/>
                    </a:lnTo>
                    <a:lnTo>
                      <a:pt x="916" y="460"/>
                    </a:lnTo>
                    <a:lnTo>
                      <a:pt x="917" y="434"/>
                    </a:lnTo>
                    <a:close/>
                    <a:moveTo>
                      <a:pt x="1186" y="391"/>
                    </a:moveTo>
                    <a:lnTo>
                      <a:pt x="1186" y="391"/>
                    </a:lnTo>
                    <a:lnTo>
                      <a:pt x="1185" y="425"/>
                    </a:lnTo>
                    <a:lnTo>
                      <a:pt x="1181" y="457"/>
                    </a:lnTo>
                    <a:lnTo>
                      <a:pt x="1175" y="487"/>
                    </a:lnTo>
                    <a:lnTo>
                      <a:pt x="1167" y="515"/>
                    </a:lnTo>
                    <a:lnTo>
                      <a:pt x="1157" y="542"/>
                    </a:lnTo>
                    <a:lnTo>
                      <a:pt x="1147" y="565"/>
                    </a:lnTo>
                    <a:lnTo>
                      <a:pt x="1133" y="589"/>
                    </a:lnTo>
                    <a:lnTo>
                      <a:pt x="1119" y="610"/>
                    </a:lnTo>
                    <a:lnTo>
                      <a:pt x="1104" y="630"/>
                    </a:lnTo>
                    <a:lnTo>
                      <a:pt x="1087" y="648"/>
                    </a:lnTo>
                    <a:lnTo>
                      <a:pt x="1069" y="666"/>
                    </a:lnTo>
                    <a:lnTo>
                      <a:pt x="1050" y="681"/>
                    </a:lnTo>
                    <a:lnTo>
                      <a:pt x="1029" y="696"/>
                    </a:lnTo>
                    <a:lnTo>
                      <a:pt x="1009" y="709"/>
                    </a:lnTo>
                    <a:lnTo>
                      <a:pt x="989" y="722"/>
                    </a:lnTo>
                    <a:lnTo>
                      <a:pt x="967" y="733"/>
                    </a:lnTo>
                    <a:lnTo>
                      <a:pt x="967" y="733"/>
                    </a:lnTo>
                    <a:lnTo>
                      <a:pt x="1001" y="745"/>
                    </a:lnTo>
                    <a:lnTo>
                      <a:pt x="1032" y="758"/>
                    </a:lnTo>
                    <a:lnTo>
                      <a:pt x="1062" y="772"/>
                    </a:lnTo>
                    <a:lnTo>
                      <a:pt x="1090" y="788"/>
                    </a:lnTo>
                    <a:lnTo>
                      <a:pt x="1117" y="804"/>
                    </a:lnTo>
                    <a:lnTo>
                      <a:pt x="1142" y="822"/>
                    </a:lnTo>
                    <a:lnTo>
                      <a:pt x="1164" y="843"/>
                    </a:lnTo>
                    <a:lnTo>
                      <a:pt x="1186" y="864"/>
                    </a:lnTo>
                    <a:lnTo>
                      <a:pt x="1205" y="887"/>
                    </a:lnTo>
                    <a:lnTo>
                      <a:pt x="1213" y="899"/>
                    </a:lnTo>
                    <a:lnTo>
                      <a:pt x="1222" y="912"/>
                    </a:lnTo>
                    <a:lnTo>
                      <a:pt x="1229" y="925"/>
                    </a:lnTo>
                    <a:lnTo>
                      <a:pt x="1236" y="939"/>
                    </a:lnTo>
                    <a:lnTo>
                      <a:pt x="1242" y="952"/>
                    </a:lnTo>
                    <a:lnTo>
                      <a:pt x="1248" y="968"/>
                    </a:lnTo>
                    <a:lnTo>
                      <a:pt x="1253" y="983"/>
                    </a:lnTo>
                    <a:lnTo>
                      <a:pt x="1258" y="999"/>
                    </a:lnTo>
                    <a:lnTo>
                      <a:pt x="1261" y="1016"/>
                    </a:lnTo>
                    <a:lnTo>
                      <a:pt x="1265" y="1032"/>
                    </a:lnTo>
                    <a:lnTo>
                      <a:pt x="1267" y="1049"/>
                    </a:lnTo>
                    <a:lnTo>
                      <a:pt x="1268" y="1067"/>
                    </a:lnTo>
                    <a:lnTo>
                      <a:pt x="1270" y="1086"/>
                    </a:lnTo>
                    <a:lnTo>
                      <a:pt x="1271" y="1105"/>
                    </a:lnTo>
                    <a:lnTo>
                      <a:pt x="1271" y="1105"/>
                    </a:lnTo>
                    <a:lnTo>
                      <a:pt x="1270" y="1130"/>
                    </a:lnTo>
                    <a:lnTo>
                      <a:pt x="1267" y="1155"/>
                    </a:lnTo>
                    <a:lnTo>
                      <a:pt x="1265" y="1179"/>
                    </a:lnTo>
                    <a:lnTo>
                      <a:pt x="1260" y="1202"/>
                    </a:lnTo>
                    <a:lnTo>
                      <a:pt x="1254" y="1225"/>
                    </a:lnTo>
                    <a:lnTo>
                      <a:pt x="1247" y="1246"/>
                    </a:lnTo>
                    <a:lnTo>
                      <a:pt x="1240" y="1268"/>
                    </a:lnTo>
                    <a:lnTo>
                      <a:pt x="1230" y="1287"/>
                    </a:lnTo>
                    <a:lnTo>
                      <a:pt x="1219" y="1306"/>
                    </a:lnTo>
                    <a:lnTo>
                      <a:pt x="1207" y="1325"/>
                    </a:lnTo>
                    <a:lnTo>
                      <a:pt x="1195" y="1343"/>
                    </a:lnTo>
                    <a:lnTo>
                      <a:pt x="1181" y="1360"/>
                    </a:lnTo>
                    <a:lnTo>
                      <a:pt x="1167" y="1375"/>
                    </a:lnTo>
                    <a:lnTo>
                      <a:pt x="1150" y="1391"/>
                    </a:lnTo>
                    <a:lnTo>
                      <a:pt x="1133" y="1405"/>
                    </a:lnTo>
                    <a:lnTo>
                      <a:pt x="1115" y="1419"/>
                    </a:lnTo>
                    <a:lnTo>
                      <a:pt x="1096" y="1431"/>
                    </a:lnTo>
                    <a:lnTo>
                      <a:pt x="1077" y="1445"/>
                    </a:lnTo>
                    <a:lnTo>
                      <a:pt x="1056" y="1455"/>
                    </a:lnTo>
                    <a:lnTo>
                      <a:pt x="1034" y="1466"/>
                    </a:lnTo>
                    <a:lnTo>
                      <a:pt x="1012" y="1476"/>
                    </a:lnTo>
                    <a:lnTo>
                      <a:pt x="988" y="1484"/>
                    </a:lnTo>
                    <a:lnTo>
                      <a:pt x="963" y="1492"/>
                    </a:lnTo>
                    <a:lnTo>
                      <a:pt x="938" y="1499"/>
                    </a:lnTo>
                    <a:lnTo>
                      <a:pt x="911" y="1505"/>
                    </a:lnTo>
                    <a:lnTo>
                      <a:pt x="885" y="1511"/>
                    </a:lnTo>
                    <a:lnTo>
                      <a:pt x="856" y="1516"/>
                    </a:lnTo>
                    <a:lnTo>
                      <a:pt x="828" y="1520"/>
                    </a:lnTo>
                    <a:lnTo>
                      <a:pt x="799" y="1522"/>
                    </a:lnTo>
                    <a:lnTo>
                      <a:pt x="768" y="1525"/>
                    </a:lnTo>
                    <a:lnTo>
                      <a:pt x="738" y="1526"/>
                    </a:lnTo>
                    <a:lnTo>
                      <a:pt x="706" y="1526"/>
                    </a:lnTo>
                    <a:lnTo>
                      <a:pt x="0" y="1526"/>
                    </a:lnTo>
                    <a:lnTo>
                      <a:pt x="0" y="0"/>
                    </a:lnTo>
                    <a:lnTo>
                      <a:pt x="684" y="0"/>
                    </a:lnTo>
                    <a:lnTo>
                      <a:pt x="684" y="0"/>
                    </a:lnTo>
                    <a:lnTo>
                      <a:pt x="713" y="0"/>
                    </a:lnTo>
                    <a:lnTo>
                      <a:pt x="740" y="3"/>
                    </a:lnTo>
                    <a:lnTo>
                      <a:pt x="768" y="4"/>
                    </a:lnTo>
                    <a:lnTo>
                      <a:pt x="794" y="8"/>
                    </a:lnTo>
                    <a:lnTo>
                      <a:pt x="819" y="11"/>
                    </a:lnTo>
                    <a:lnTo>
                      <a:pt x="844" y="16"/>
                    </a:lnTo>
                    <a:lnTo>
                      <a:pt x="868" y="22"/>
                    </a:lnTo>
                    <a:lnTo>
                      <a:pt x="892" y="28"/>
                    </a:lnTo>
                    <a:lnTo>
                      <a:pt x="915" y="35"/>
                    </a:lnTo>
                    <a:lnTo>
                      <a:pt x="936" y="42"/>
                    </a:lnTo>
                    <a:lnTo>
                      <a:pt x="958" y="52"/>
                    </a:lnTo>
                    <a:lnTo>
                      <a:pt x="978" y="61"/>
                    </a:lnTo>
                    <a:lnTo>
                      <a:pt x="997" y="71"/>
                    </a:lnTo>
                    <a:lnTo>
                      <a:pt x="1015" y="82"/>
                    </a:lnTo>
                    <a:lnTo>
                      <a:pt x="1033" y="94"/>
                    </a:lnTo>
                    <a:lnTo>
                      <a:pt x="1050" y="106"/>
                    </a:lnTo>
                    <a:lnTo>
                      <a:pt x="1065" y="119"/>
                    </a:lnTo>
                    <a:lnTo>
                      <a:pt x="1081" y="133"/>
                    </a:lnTo>
                    <a:lnTo>
                      <a:pt x="1095" y="147"/>
                    </a:lnTo>
                    <a:lnTo>
                      <a:pt x="1108" y="162"/>
                    </a:lnTo>
                    <a:lnTo>
                      <a:pt x="1120" y="177"/>
                    </a:lnTo>
                    <a:lnTo>
                      <a:pt x="1131" y="194"/>
                    </a:lnTo>
                    <a:lnTo>
                      <a:pt x="1142" y="211"/>
                    </a:lnTo>
                    <a:lnTo>
                      <a:pt x="1150" y="229"/>
                    </a:lnTo>
                    <a:lnTo>
                      <a:pt x="1158" y="247"/>
                    </a:lnTo>
                    <a:lnTo>
                      <a:pt x="1166" y="266"/>
                    </a:lnTo>
                    <a:lnTo>
                      <a:pt x="1172" y="285"/>
                    </a:lnTo>
                    <a:lnTo>
                      <a:pt x="1176" y="305"/>
                    </a:lnTo>
                    <a:lnTo>
                      <a:pt x="1180" y="325"/>
                    </a:lnTo>
                    <a:lnTo>
                      <a:pt x="1184" y="347"/>
                    </a:lnTo>
                    <a:lnTo>
                      <a:pt x="1185" y="368"/>
                    </a:lnTo>
                    <a:lnTo>
                      <a:pt x="1186" y="3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27" name="Rectangle 9"/>
              <p:cNvSpPr>
                <a:spLocks noChangeArrowheads="1"/>
              </p:cNvSpPr>
              <p:nvPr userDrawn="1"/>
            </p:nvSpPr>
            <p:spPr bwMode="auto">
              <a:xfrm>
                <a:off x="1149350" y="2787650"/>
                <a:ext cx="209550" cy="1262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28" name="Freeform 10"/>
              <p:cNvSpPr>
                <a:spLocks noEditPoints="1"/>
              </p:cNvSpPr>
              <p:nvPr userDrawn="1"/>
            </p:nvSpPr>
            <p:spPr bwMode="auto">
              <a:xfrm>
                <a:off x="1484313" y="3122613"/>
                <a:ext cx="827088" cy="946150"/>
              </a:xfrm>
              <a:custGeom>
                <a:avLst/>
                <a:gdLst>
                  <a:gd name="T0" fmla="*/ 735 w 1044"/>
                  <a:gd name="T1" fmla="*/ 661 h 1192"/>
                  <a:gd name="T2" fmla="*/ 601 w 1044"/>
                  <a:gd name="T3" fmla="*/ 636 h 1192"/>
                  <a:gd name="T4" fmla="*/ 496 w 1044"/>
                  <a:gd name="T5" fmla="*/ 634 h 1192"/>
                  <a:gd name="T6" fmla="*/ 392 w 1044"/>
                  <a:gd name="T7" fmla="*/ 653 h 1192"/>
                  <a:gd name="T8" fmla="*/ 315 w 1044"/>
                  <a:gd name="T9" fmla="*/ 695 h 1192"/>
                  <a:gd name="T10" fmla="*/ 272 w 1044"/>
                  <a:gd name="T11" fmla="*/ 758 h 1192"/>
                  <a:gd name="T12" fmla="*/ 262 w 1044"/>
                  <a:gd name="T13" fmla="*/ 823 h 1192"/>
                  <a:gd name="T14" fmla="*/ 272 w 1044"/>
                  <a:gd name="T15" fmla="*/ 879 h 1192"/>
                  <a:gd name="T16" fmla="*/ 313 w 1044"/>
                  <a:gd name="T17" fmla="*/ 937 h 1192"/>
                  <a:gd name="T18" fmla="*/ 377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89 w 1044"/>
                  <a:gd name="T33" fmla="*/ 679 h 1192"/>
                  <a:gd name="T34" fmla="*/ 768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4 w 1044"/>
                  <a:gd name="T47" fmla="*/ 1168 h 1192"/>
                  <a:gd name="T48" fmla="*/ 185 w 1044"/>
                  <a:gd name="T49" fmla="*/ 1139 h 1192"/>
                  <a:gd name="T50" fmla="*/ 123 w 1044"/>
                  <a:gd name="T51" fmla="*/ 1100 h 1192"/>
                  <a:gd name="T52" fmla="*/ 73 w 1044"/>
                  <a:gd name="T53" fmla="*/ 1050 h 1192"/>
                  <a:gd name="T54" fmla="*/ 33 w 1044"/>
                  <a:gd name="T55" fmla="*/ 989 h 1192"/>
                  <a:gd name="T56" fmla="*/ 10 w 1044"/>
                  <a:gd name="T57" fmla="*/ 917 h 1192"/>
                  <a:gd name="T58" fmla="*/ 0 w 1044"/>
                  <a:gd name="T59" fmla="*/ 836 h 1192"/>
                  <a:gd name="T60" fmla="*/ 2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5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6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89" y="679"/>
                    </a:moveTo>
                    <a:lnTo>
                      <a:pt x="789" y="679"/>
                    </a:lnTo>
                    <a:lnTo>
                      <a:pt x="763" y="670"/>
                    </a:lnTo>
                    <a:lnTo>
                      <a:pt x="735" y="661"/>
                    </a:lnTo>
                    <a:lnTo>
                      <a:pt x="703" y="653"/>
                    </a:lnTo>
                    <a:lnTo>
                      <a:pt x="670" y="646"/>
                    </a:lnTo>
                    <a:lnTo>
                      <a:pt x="637" y="641"/>
                    </a:lnTo>
                    <a:lnTo>
                      <a:pt x="601" y="636"/>
                    </a:lnTo>
                    <a:lnTo>
                      <a:pt x="564" y="634"/>
                    </a:lnTo>
                    <a:lnTo>
                      <a:pt x="526" y="633"/>
                    </a:lnTo>
                    <a:lnTo>
                      <a:pt x="526" y="633"/>
                    </a:lnTo>
                    <a:lnTo>
                      <a:pt x="496" y="634"/>
                    </a:lnTo>
                    <a:lnTo>
                      <a:pt x="467" y="636"/>
                    </a:lnTo>
                    <a:lnTo>
                      <a:pt x="440" y="640"/>
                    </a:lnTo>
                    <a:lnTo>
                      <a:pt x="414" y="646"/>
                    </a:lnTo>
                    <a:lnTo>
                      <a:pt x="392" y="653"/>
                    </a:lnTo>
                    <a:lnTo>
                      <a:pt x="369" y="661"/>
                    </a:lnTo>
                    <a:lnTo>
                      <a:pt x="350" y="671"/>
                    </a:lnTo>
                    <a:lnTo>
                      <a:pt x="332" y="682"/>
                    </a:lnTo>
                    <a:lnTo>
                      <a:pt x="315" y="695"/>
                    </a:lnTo>
                    <a:lnTo>
                      <a:pt x="302" y="708"/>
                    </a:lnTo>
                    <a:lnTo>
                      <a:pt x="290" y="724"/>
                    </a:lnTo>
                    <a:lnTo>
                      <a:pt x="280" y="740"/>
                    </a:lnTo>
                    <a:lnTo>
                      <a:pt x="272" y="758"/>
                    </a:lnTo>
                    <a:lnTo>
                      <a:pt x="266" y="777"/>
                    </a:lnTo>
                    <a:lnTo>
                      <a:pt x="263" y="798"/>
                    </a:lnTo>
                    <a:lnTo>
                      <a:pt x="262" y="819"/>
                    </a:lnTo>
                    <a:lnTo>
                      <a:pt x="262" y="823"/>
                    </a:lnTo>
                    <a:lnTo>
                      <a:pt x="262" y="823"/>
                    </a:lnTo>
                    <a:lnTo>
                      <a:pt x="263" y="843"/>
                    </a:lnTo>
                    <a:lnTo>
                      <a:pt x="266" y="861"/>
                    </a:lnTo>
                    <a:lnTo>
                      <a:pt x="272" y="879"/>
                    </a:lnTo>
                    <a:lnTo>
                      <a:pt x="280" y="896"/>
                    </a:lnTo>
                    <a:lnTo>
                      <a:pt x="289" y="911"/>
                    </a:lnTo>
                    <a:lnTo>
                      <a:pt x="300" y="924"/>
                    </a:lnTo>
                    <a:lnTo>
                      <a:pt x="313" y="937"/>
                    </a:lnTo>
                    <a:lnTo>
                      <a:pt x="326" y="948"/>
                    </a:lnTo>
                    <a:lnTo>
                      <a:pt x="343" y="959"/>
                    </a:lnTo>
                    <a:lnTo>
                      <a:pt x="360" y="967"/>
                    </a:lnTo>
                    <a:lnTo>
                      <a:pt x="377" y="976"/>
                    </a:lnTo>
                    <a:lnTo>
                      <a:pt x="398" y="982"/>
                    </a:lnTo>
                    <a:lnTo>
                      <a:pt x="418" y="986"/>
                    </a:lnTo>
                    <a:lnTo>
                      <a:pt x="440" y="990"/>
                    </a:lnTo>
                    <a:lnTo>
                      <a:pt x="461" y="992"/>
                    </a:lnTo>
                    <a:lnTo>
                      <a:pt x="485" y="992"/>
                    </a:lnTo>
                    <a:lnTo>
                      <a:pt x="485"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3" y="802"/>
                    </a:lnTo>
                    <a:lnTo>
                      <a:pt x="786" y="790"/>
                    </a:lnTo>
                    <a:lnTo>
                      <a:pt x="788" y="777"/>
                    </a:lnTo>
                    <a:lnTo>
                      <a:pt x="788" y="764"/>
                    </a:lnTo>
                    <a:lnTo>
                      <a:pt x="789" y="751"/>
                    </a:lnTo>
                    <a:lnTo>
                      <a:pt x="789" y="679"/>
                    </a:lnTo>
                    <a:close/>
                    <a:moveTo>
                      <a:pt x="782" y="1167"/>
                    </a:moveTo>
                    <a:lnTo>
                      <a:pt x="782" y="1026"/>
                    </a:lnTo>
                    <a:lnTo>
                      <a:pt x="782" y="1026"/>
                    </a:lnTo>
                    <a:lnTo>
                      <a:pt x="768" y="1043"/>
                    </a:lnTo>
                    <a:lnTo>
                      <a:pt x="751" y="1059"/>
                    </a:lnTo>
                    <a:lnTo>
                      <a:pt x="735" y="1076"/>
                    </a:lnTo>
                    <a:lnTo>
                      <a:pt x="715"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50" y="1188"/>
                    </a:lnTo>
                    <a:lnTo>
                      <a:pt x="330" y="1186"/>
                    </a:lnTo>
                    <a:lnTo>
                      <a:pt x="311" y="1182"/>
                    </a:lnTo>
                    <a:lnTo>
                      <a:pt x="291" y="1179"/>
                    </a:lnTo>
                    <a:lnTo>
                      <a:pt x="272" y="1174"/>
                    </a:lnTo>
                    <a:lnTo>
                      <a:pt x="254" y="1168"/>
                    </a:lnTo>
                    <a:lnTo>
                      <a:pt x="237" y="1162"/>
                    </a:lnTo>
                    <a:lnTo>
                      <a:pt x="219" y="1155"/>
                    </a:lnTo>
                    <a:lnTo>
                      <a:pt x="202" y="1148"/>
                    </a:lnTo>
                    <a:lnTo>
                      <a:pt x="185" y="1139"/>
                    </a:lnTo>
                    <a:lnTo>
                      <a:pt x="168" y="1131"/>
                    </a:lnTo>
                    <a:lnTo>
                      <a:pt x="153" y="1121"/>
                    </a:lnTo>
                    <a:lnTo>
                      <a:pt x="137" y="1111"/>
                    </a:lnTo>
                    <a:lnTo>
                      <a:pt x="123" y="1100"/>
                    </a:lnTo>
                    <a:lnTo>
                      <a:pt x="110" y="1089"/>
                    </a:lnTo>
                    <a:lnTo>
                      <a:pt x="97" y="1076"/>
                    </a:lnTo>
                    <a:lnTo>
                      <a:pt x="85" y="1064"/>
                    </a:lnTo>
                    <a:lnTo>
                      <a:pt x="73" y="1050"/>
                    </a:lnTo>
                    <a:lnTo>
                      <a:pt x="62" y="1035"/>
                    </a:lnTo>
                    <a:lnTo>
                      <a:pt x="51" y="1021"/>
                    </a:lnTo>
                    <a:lnTo>
                      <a:pt x="42" y="1005"/>
                    </a:lnTo>
                    <a:lnTo>
                      <a:pt x="33" y="989"/>
                    </a:lnTo>
                    <a:lnTo>
                      <a:pt x="26" y="972"/>
                    </a:lnTo>
                    <a:lnTo>
                      <a:pt x="19" y="954"/>
                    </a:lnTo>
                    <a:lnTo>
                      <a:pt x="14" y="936"/>
                    </a:lnTo>
                    <a:lnTo>
                      <a:pt x="10" y="917"/>
                    </a:lnTo>
                    <a:lnTo>
                      <a:pt x="6" y="898"/>
                    </a:lnTo>
                    <a:lnTo>
                      <a:pt x="2" y="878"/>
                    </a:lnTo>
                    <a:lnTo>
                      <a:pt x="1" y="857"/>
                    </a:lnTo>
                    <a:lnTo>
                      <a:pt x="0" y="836"/>
                    </a:lnTo>
                    <a:lnTo>
                      <a:pt x="0" y="831"/>
                    </a:lnTo>
                    <a:lnTo>
                      <a:pt x="0" y="831"/>
                    </a:lnTo>
                    <a:lnTo>
                      <a:pt x="1" y="808"/>
                    </a:lnTo>
                    <a:lnTo>
                      <a:pt x="2" y="787"/>
                    </a:lnTo>
                    <a:lnTo>
                      <a:pt x="6"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0" y="491"/>
                    </a:lnTo>
                    <a:lnTo>
                      <a:pt x="281" y="485"/>
                    </a:lnTo>
                    <a:lnTo>
                      <a:pt x="302" y="479"/>
                    </a:lnTo>
                    <a:lnTo>
                      <a:pt x="324" y="474"/>
                    </a:lnTo>
                    <a:lnTo>
                      <a:pt x="346" y="470"/>
                    </a:lnTo>
                    <a:lnTo>
                      <a:pt x="370"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3" y="451"/>
                    </a:lnTo>
                    <a:lnTo>
                      <a:pt x="780" y="425"/>
                    </a:lnTo>
                    <a:lnTo>
                      <a:pt x="775" y="399"/>
                    </a:lnTo>
                    <a:lnTo>
                      <a:pt x="767" y="375"/>
                    </a:lnTo>
                    <a:lnTo>
                      <a:pt x="756" y="353"/>
                    </a:lnTo>
                    <a:lnTo>
                      <a:pt x="744" y="333"/>
                    </a:lnTo>
                    <a:lnTo>
                      <a:pt x="729" y="315"/>
                    </a:lnTo>
                    <a:lnTo>
                      <a:pt x="712" y="298"/>
                    </a:lnTo>
                    <a:lnTo>
                      <a:pt x="693" y="283"/>
                    </a:lnTo>
                    <a:lnTo>
                      <a:pt x="671" y="271"/>
                    </a:lnTo>
                    <a:lnTo>
                      <a:pt x="649" y="260"/>
                    </a:lnTo>
                    <a:lnTo>
                      <a:pt x="623" y="251"/>
                    </a:lnTo>
                    <a:lnTo>
                      <a:pt x="596" y="243"/>
                    </a:lnTo>
                    <a:lnTo>
                      <a:pt x="566" y="239"/>
                    </a:lnTo>
                    <a:lnTo>
                      <a:pt x="535" y="236"/>
                    </a:lnTo>
                    <a:lnTo>
                      <a:pt x="502" y="235"/>
                    </a:lnTo>
                    <a:lnTo>
                      <a:pt x="502" y="235"/>
                    </a:lnTo>
                    <a:lnTo>
                      <a:pt x="455" y="236"/>
                    </a:lnTo>
                    <a:lnTo>
                      <a:pt x="411" y="240"/>
                    </a:lnTo>
                    <a:lnTo>
                      <a:pt x="369" y="246"/>
                    </a:lnTo>
                    <a:lnTo>
                      <a:pt x="328" y="254"/>
                    </a:lnTo>
                    <a:lnTo>
                      <a:pt x="289" y="265"/>
                    </a:lnTo>
                    <a:lnTo>
                      <a:pt x="250" y="277"/>
                    </a:lnTo>
                    <a:lnTo>
                      <a:pt x="211" y="290"/>
                    </a:lnTo>
                    <a:lnTo>
                      <a:pt x="173" y="307"/>
                    </a:lnTo>
                    <a:lnTo>
                      <a:pt x="100" y="95"/>
                    </a:lnTo>
                    <a:lnTo>
                      <a:pt x="100" y="95"/>
                    </a:lnTo>
                    <a:lnTo>
                      <a:pt x="148" y="75"/>
                    </a:lnTo>
                    <a:lnTo>
                      <a:pt x="196" y="56"/>
                    </a:lnTo>
                    <a:lnTo>
                      <a:pt x="246" y="39"/>
                    </a:lnTo>
                    <a:lnTo>
                      <a:pt x="271" y="32"/>
                    </a:lnTo>
                    <a:lnTo>
                      <a:pt x="297" y="26"/>
                    </a:lnTo>
                    <a:lnTo>
                      <a:pt x="324" y="20"/>
                    </a:lnTo>
                    <a:lnTo>
                      <a:pt x="351" y="14"/>
                    </a:lnTo>
                    <a:lnTo>
                      <a:pt x="380" y="11"/>
                    </a:lnTo>
                    <a:lnTo>
                      <a:pt x="410" y="6"/>
                    </a:lnTo>
                    <a:lnTo>
                      <a:pt x="440" y="3"/>
                    </a:lnTo>
                    <a:lnTo>
                      <a:pt x="472" y="1"/>
                    </a:lnTo>
                    <a:lnTo>
                      <a:pt x="504" y="0"/>
                    </a:lnTo>
                    <a:lnTo>
                      <a:pt x="539" y="0"/>
                    </a:lnTo>
                    <a:lnTo>
                      <a:pt x="539" y="0"/>
                    </a:lnTo>
                    <a:lnTo>
                      <a:pt x="570" y="0"/>
                    </a:lnTo>
                    <a:lnTo>
                      <a:pt x="601" y="1"/>
                    </a:lnTo>
                    <a:lnTo>
                      <a:pt x="629"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8" y="126"/>
                    </a:lnTo>
                    <a:lnTo>
                      <a:pt x="934" y="143"/>
                    </a:lnTo>
                    <a:lnTo>
                      <a:pt x="948" y="160"/>
                    </a:lnTo>
                    <a:lnTo>
                      <a:pt x="961" y="178"/>
                    </a:lnTo>
                    <a:lnTo>
                      <a:pt x="973" y="197"/>
                    </a:lnTo>
                    <a:lnTo>
                      <a:pt x="985" y="216"/>
                    </a:lnTo>
                    <a:lnTo>
                      <a:pt x="996" y="236"/>
                    </a:lnTo>
                    <a:lnTo>
                      <a:pt x="1004"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29" name="Freeform 11"/>
              <p:cNvSpPr>
                <a:spLocks/>
              </p:cNvSpPr>
              <p:nvPr userDrawn="1"/>
            </p:nvSpPr>
            <p:spPr bwMode="auto">
              <a:xfrm>
                <a:off x="2424113" y="3117850"/>
                <a:ext cx="846138" cy="952500"/>
              </a:xfrm>
              <a:custGeom>
                <a:avLst/>
                <a:gdLst>
                  <a:gd name="T0" fmla="*/ 531 w 1065"/>
                  <a:gd name="T1" fmla="*/ 1198 h 1200"/>
                  <a:gd name="T2" fmla="*/ 413 w 1065"/>
                  <a:gd name="T3" fmla="*/ 1174 h 1200"/>
                  <a:gd name="T4" fmla="*/ 306 w 1065"/>
                  <a:gd name="T5" fmla="*/ 1128 h 1200"/>
                  <a:gd name="T6" fmla="*/ 211 w 1065"/>
                  <a:gd name="T7" fmla="*/ 1064 h 1200"/>
                  <a:gd name="T8" fmla="*/ 131 w 1065"/>
                  <a:gd name="T9" fmla="*/ 983 h 1200"/>
                  <a:gd name="T10" fmla="*/ 69 w 1065"/>
                  <a:gd name="T11" fmla="*/ 887 h 1200"/>
                  <a:gd name="T12" fmla="*/ 25 w 1065"/>
                  <a:gd name="T13" fmla="*/ 781 h 1200"/>
                  <a:gd name="T14" fmla="*/ 4 w 1065"/>
                  <a:gd name="T15" fmla="*/ 665 h 1200"/>
                  <a:gd name="T16" fmla="*/ 1 w 1065"/>
                  <a:gd name="T17" fmla="*/ 573 h 1200"/>
                  <a:gd name="T18" fmla="*/ 18 w 1065"/>
                  <a:gd name="T19" fmla="*/ 454 h 1200"/>
                  <a:gd name="T20" fmla="*/ 56 w 1065"/>
                  <a:gd name="T21" fmla="*/ 344 h 1200"/>
                  <a:gd name="T22" fmla="*/ 115 w 1065"/>
                  <a:gd name="T23" fmla="*/ 244 h 1200"/>
                  <a:gd name="T24" fmla="*/ 190 w 1065"/>
                  <a:gd name="T25" fmla="*/ 158 h 1200"/>
                  <a:gd name="T26" fmla="*/ 281 w 1065"/>
                  <a:gd name="T27" fmla="*/ 88 h 1200"/>
                  <a:gd name="T28" fmla="*/ 386 w 1065"/>
                  <a:gd name="T29" fmla="*/ 37 h 1200"/>
                  <a:gd name="T30" fmla="*/ 503 w 1065"/>
                  <a:gd name="T31" fmla="*/ 7 h 1200"/>
                  <a:gd name="T32" fmla="*/ 597 w 1065"/>
                  <a:gd name="T33" fmla="*/ 0 h 1200"/>
                  <a:gd name="T34" fmla="*/ 745 w 1065"/>
                  <a:gd name="T35" fmla="*/ 14 h 1200"/>
                  <a:gd name="T36" fmla="*/ 868 w 1065"/>
                  <a:gd name="T37" fmla="*/ 55 h 1200"/>
                  <a:gd name="T38" fmla="*/ 971 w 1065"/>
                  <a:gd name="T39" fmla="*/ 118 h 1200"/>
                  <a:gd name="T40" fmla="*/ 1057 w 1065"/>
                  <a:gd name="T41" fmla="*/ 198 h 1200"/>
                  <a:gd name="T42" fmla="*/ 847 w 1065"/>
                  <a:gd name="T43" fmla="*/ 329 h 1200"/>
                  <a:gd name="T44" fmla="*/ 781 w 1065"/>
                  <a:gd name="T45" fmla="*/ 280 h 1200"/>
                  <a:gd name="T46" fmla="*/ 707 w 1065"/>
                  <a:gd name="T47" fmla="*/ 247 h 1200"/>
                  <a:gd name="T48" fmla="*/ 619 w 1065"/>
                  <a:gd name="T49" fmla="*/ 231 h 1200"/>
                  <a:gd name="T50" fmla="*/ 559 w 1065"/>
                  <a:gd name="T51" fmla="*/ 233 h 1200"/>
                  <a:gd name="T52" fmla="*/ 493 w 1065"/>
                  <a:gd name="T53" fmla="*/ 247 h 1200"/>
                  <a:gd name="T54" fmla="*/ 433 w 1065"/>
                  <a:gd name="T55" fmla="*/ 276 h 1200"/>
                  <a:gd name="T56" fmla="*/ 381 w 1065"/>
                  <a:gd name="T57" fmla="*/ 315 h 1200"/>
                  <a:gd name="T58" fmla="*/ 337 w 1065"/>
                  <a:gd name="T59" fmla="*/ 365 h 1200"/>
                  <a:gd name="T60" fmla="*/ 302 w 1065"/>
                  <a:gd name="T61" fmla="*/ 424 h 1200"/>
                  <a:gd name="T62" fmla="*/ 278 w 1065"/>
                  <a:gd name="T63" fmla="*/ 489 h 1200"/>
                  <a:gd name="T64" fmla="*/ 265 w 1065"/>
                  <a:gd name="T65" fmla="*/ 561 h 1200"/>
                  <a:gd name="T66" fmla="*/ 264 w 1065"/>
                  <a:gd name="T67" fmla="*/ 618 h 1200"/>
                  <a:gd name="T68" fmla="*/ 273 w 1065"/>
                  <a:gd name="T69" fmla="*/ 692 h 1200"/>
                  <a:gd name="T70" fmla="*/ 295 w 1065"/>
                  <a:gd name="T71" fmla="*/ 762 h 1200"/>
                  <a:gd name="T72" fmla="*/ 328 w 1065"/>
                  <a:gd name="T73" fmla="*/ 823 h 1200"/>
                  <a:gd name="T74" fmla="*/ 371 w 1065"/>
                  <a:gd name="T75" fmla="*/ 875 h 1200"/>
                  <a:gd name="T76" fmla="*/ 424 w 1065"/>
                  <a:gd name="T77" fmla="*/ 918 h 1200"/>
                  <a:gd name="T78" fmla="*/ 485 w 1065"/>
                  <a:gd name="T79" fmla="*/ 949 h 1200"/>
                  <a:gd name="T80" fmla="*/ 553 w 1065"/>
                  <a:gd name="T81" fmla="*/ 967 h 1200"/>
                  <a:gd name="T82" fmla="*/ 608 w 1065"/>
                  <a:gd name="T83" fmla="*/ 972 h 1200"/>
                  <a:gd name="T84" fmla="*/ 695 w 1065"/>
                  <a:gd name="T85" fmla="*/ 961 h 1200"/>
                  <a:gd name="T86" fmla="*/ 773 w 1065"/>
                  <a:gd name="T87" fmla="*/ 931 h 1200"/>
                  <a:gd name="T88" fmla="*/ 842 w 1065"/>
                  <a:gd name="T89" fmla="*/ 886 h 1200"/>
                  <a:gd name="T90" fmla="*/ 1065 w 1065"/>
                  <a:gd name="T91" fmla="*/ 985 h 1200"/>
                  <a:gd name="T92" fmla="*/ 1000 w 1065"/>
                  <a:gd name="T93" fmla="*/ 1052 h 1200"/>
                  <a:gd name="T94" fmla="*/ 899 w 1065"/>
                  <a:gd name="T95" fmla="*/ 1125 h 1200"/>
                  <a:gd name="T96" fmla="*/ 781 w 1065"/>
                  <a:gd name="T97" fmla="*/ 1176 h 1200"/>
                  <a:gd name="T98" fmla="*/ 635 w 1065"/>
                  <a:gd name="T99" fmla="*/ 1199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65" h="1200">
                    <a:moveTo>
                      <a:pt x="595" y="1200"/>
                    </a:moveTo>
                    <a:lnTo>
                      <a:pt x="595" y="1200"/>
                    </a:lnTo>
                    <a:lnTo>
                      <a:pt x="562" y="1200"/>
                    </a:lnTo>
                    <a:lnTo>
                      <a:pt x="531" y="1198"/>
                    </a:lnTo>
                    <a:lnTo>
                      <a:pt x="502" y="1194"/>
                    </a:lnTo>
                    <a:lnTo>
                      <a:pt x="471" y="1188"/>
                    </a:lnTo>
                    <a:lnTo>
                      <a:pt x="442" y="1182"/>
                    </a:lnTo>
                    <a:lnTo>
                      <a:pt x="413" y="1174"/>
                    </a:lnTo>
                    <a:lnTo>
                      <a:pt x="385" y="1164"/>
                    </a:lnTo>
                    <a:lnTo>
                      <a:pt x="357" y="1153"/>
                    </a:lnTo>
                    <a:lnTo>
                      <a:pt x="331" y="1141"/>
                    </a:lnTo>
                    <a:lnTo>
                      <a:pt x="306" y="1128"/>
                    </a:lnTo>
                    <a:lnTo>
                      <a:pt x="281" y="1114"/>
                    </a:lnTo>
                    <a:lnTo>
                      <a:pt x="257" y="1098"/>
                    </a:lnTo>
                    <a:lnTo>
                      <a:pt x="233" y="1082"/>
                    </a:lnTo>
                    <a:lnTo>
                      <a:pt x="211" y="1064"/>
                    </a:lnTo>
                    <a:lnTo>
                      <a:pt x="190" y="1045"/>
                    </a:lnTo>
                    <a:lnTo>
                      <a:pt x="170" y="1026"/>
                    </a:lnTo>
                    <a:lnTo>
                      <a:pt x="149" y="1004"/>
                    </a:lnTo>
                    <a:lnTo>
                      <a:pt x="131" y="983"/>
                    </a:lnTo>
                    <a:lnTo>
                      <a:pt x="115" y="960"/>
                    </a:lnTo>
                    <a:lnTo>
                      <a:pt x="98" y="937"/>
                    </a:lnTo>
                    <a:lnTo>
                      <a:pt x="84" y="912"/>
                    </a:lnTo>
                    <a:lnTo>
                      <a:pt x="69" y="887"/>
                    </a:lnTo>
                    <a:lnTo>
                      <a:pt x="56" y="862"/>
                    </a:lnTo>
                    <a:lnTo>
                      <a:pt x="45" y="836"/>
                    </a:lnTo>
                    <a:lnTo>
                      <a:pt x="35" y="808"/>
                    </a:lnTo>
                    <a:lnTo>
                      <a:pt x="25" y="781"/>
                    </a:lnTo>
                    <a:lnTo>
                      <a:pt x="18" y="752"/>
                    </a:lnTo>
                    <a:lnTo>
                      <a:pt x="12" y="723"/>
                    </a:lnTo>
                    <a:lnTo>
                      <a:pt x="7" y="694"/>
                    </a:lnTo>
                    <a:lnTo>
                      <a:pt x="4" y="665"/>
                    </a:lnTo>
                    <a:lnTo>
                      <a:pt x="1" y="634"/>
                    </a:lnTo>
                    <a:lnTo>
                      <a:pt x="0" y="604"/>
                    </a:lnTo>
                    <a:lnTo>
                      <a:pt x="0" y="604"/>
                    </a:lnTo>
                    <a:lnTo>
                      <a:pt x="1" y="573"/>
                    </a:lnTo>
                    <a:lnTo>
                      <a:pt x="4" y="542"/>
                    </a:lnTo>
                    <a:lnTo>
                      <a:pt x="7" y="512"/>
                    </a:lnTo>
                    <a:lnTo>
                      <a:pt x="12" y="483"/>
                    </a:lnTo>
                    <a:lnTo>
                      <a:pt x="18" y="454"/>
                    </a:lnTo>
                    <a:lnTo>
                      <a:pt x="25" y="426"/>
                    </a:lnTo>
                    <a:lnTo>
                      <a:pt x="35" y="397"/>
                    </a:lnTo>
                    <a:lnTo>
                      <a:pt x="45" y="370"/>
                    </a:lnTo>
                    <a:lnTo>
                      <a:pt x="56" y="344"/>
                    </a:lnTo>
                    <a:lnTo>
                      <a:pt x="69" y="317"/>
                    </a:lnTo>
                    <a:lnTo>
                      <a:pt x="84" y="292"/>
                    </a:lnTo>
                    <a:lnTo>
                      <a:pt x="98" y="267"/>
                    </a:lnTo>
                    <a:lnTo>
                      <a:pt x="115" y="244"/>
                    </a:lnTo>
                    <a:lnTo>
                      <a:pt x="131" y="221"/>
                    </a:lnTo>
                    <a:lnTo>
                      <a:pt x="150" y="199"/>
                    </a:lnTo>
                    <a:lnTo>
                      <a:pt x="170" y="178"/>
                    </a:lnTo>
                    <a:lnTo>
                      <a:pt x="190" y="158"/>
                    </a:lnTo>
                    <a:lnTo>
                      <a:pt x="211" y="139"/>
                    </a:lnTo>
                    <a:lnTo>
                      <a:pt x="234" y="121"/>
                    </a:lnTo>
                    <a:lnTo>
                      <a:pt x="257" y="104"/>
                    </a:lnTo>
                    <a:lnTo>
                      <a:pt x="281" y="88"/>
                    </a:lnTo>
                    <a:lnTo>
                      <a:pt x="306" y="74"/>
                    </a:lnTo>
                    <a:lnTo>
                      <a:pt x="332" y="61"/>
                    </a:lnTo>
                    <a:lnTo>
                      <a:pt x="358" y="47"/>
                    </a:lnTo>
                    <a:lnTo>
                      <a:pt x="386" y="37"/>
                    </a:lnTo>
                    <a:lnTo>
                      <a:pt x="414" y="27"/>
                    </a:lnTo>
                    <a:lnTo>
                      <a:pt x="443" y="19"/>
                    </a:lnTo>
                    <a:lnTo>
                      <a:pt x="473" y="12"/>
                    </a:lnTo>
                    <a:lnTo>
                      <a:pt x="503" y="7"/>
                    </a:lnTo>
                    <a:lnTo>
                      <a:pt x="534" y="3"/>
                    </a:lnTo>
                    <a:lnTo>
                      <a:pt x="565" y="1"/>
                    </a:lnTo>
                    <a:lnTo>
                      <a:pt x="597" y="0"/>
                    </a:lnTo>
                    <a:lnTo>
                      <a:pt x="597" y="0"/>
                    </a:lnTo>
                    <a:lnTo>
                      <a:pt x="637" y="1"/>
                    </a:lnTo>
                    <a:lnTo>
                      <a:pt x="675" y="3"/>
                    </a:lnTo>
                    <a:lnTo>
                      <a:pt x="711" y="8"/>
                    </a:lnTo>
                    <a:lnTo>
                      <a:pt x="745" y="14"/>
                    </a:lnTo>
                    <a:lnTo>
                      <a:pt x="779" y="22"/>
                    </a:lnTo>
                    <a:lnTo>
                      <a:pt x="810" y="32"/>
                    </a:lnTo>
                    <a:lnTo>
                      <a:pt x="840" y="43"/>
                    </a:lnTo>
                    <a:lnTo>
                      <a:pt x="868" y="55"/>
                    </a:lnTo>
                    <a:lnTo>
                      <a:pt x="896" y="69"/>
                    </a:lnTo>
                    <a:lnTo>
                      <a:pt x="922" y="83"/>
                    </a:lnTo>
                    <a:lnTo>
                      <a:pt x="947" y="100"/>
                    </a:lnTo>
                    <a:lnTo>
                      <a:pt x="971" y="118"/>
                    </a:lnTo>
                    <a:lnTo>
                      <a:pt x="994" y="136"/>
                    </a:lnTo>
                    <a:lnTo>
                      <a:pt x="1015" y="156"/>
                    </a:lnTo>
                    <a:lnTo>
                      <a:pt x="1037" y="176"/>
                    </a:lnTo>
                    <a:lnTo>
                      <a:pt x="1057" y="198"/>
                    </a:lnTo>
                    <a:lnTo>
                      <a:pt x="893" y="375"/>
                    </a:lnTo>
                    <a:lnTo>
                      <a:pt x="893" y="375"/>
                    </a:lnTo>
                    <a:lnTo>
                      <a:pt x="862" y="344"/>
                    </a:lnTo>
                    <a:lnTo>
                      <a:pt x="847" y="329"/>
                    </a:lnTo>
                    <a:lnTo>
                      <a:pt x="831" y="316"/>
                    </a:lnTo>
                    <a:lnTo>
                      <a:pt x="814" y="303"/>
                    </a:lnTo>
                    <a:lnTo>
                      <a:pt x="798" y="291"/>
                    </a:lnTo>
                    <a:lnTo>
                      <a:pt x="781" y="280"/>
                    </a:lnTo>
                    <a:lnTo>
                      <a:pt x="763" y="271"/>
                    </a:lnTo>
                    <a:lnTo>
                      <a:pt x="745" y="261"/>
                    </a:lnTo>
                    <a:lnTo>
                      <a:pt x="726" y="254"/>
                    </a:lnTo>
                    <a:lnTo>
                      <a:pt x="707" y="247"/>
                    </a:lnTo>
                    <a:lnTo>
                      <a:pt x="685" y="241"/>
                    </a:lnTo>
                    <a:lnTo>
                      <a:pt x="665" y="236"/>
                    </a:lnTo>
                    <a:lnTo>
                      <a:pt x="642" y="233"/>
                    </a:lnTo>
                    <a:lnTo>
                      <a:pt x="619" y="231"/>
                    </a:lnTo>
                    <a:lnTo>
                      <a:pt x="595" y="230"/>
                    </a:lnTo>
                    <a:lnTo>
                      <a:pt x="595" y="230"/>
                    </a:lnTo>
                    <a:lnTo>
                      <a:pt x="577" y="231"/>
                    </a:lnTo>
                    <a:lnTo>
                      <a:pt x="559" y="233"/>
                    </a:lnTo>
                    <a:lnTo>
                      <a:pt x="542" y="235"/>
                    </a:lnTo>
                    <a:lnTo>
                      <a:pt x="525" y="239"/>
                    </a:lnTo>
                    <a:lnTo>
                      <a:pt x="509" y="242"/>
                    </a:lnTo>
                    <a:lnTo>
                      <a:pt x="493" y="247"/>
                    </a:lnTo>
                    <a:lnTo>
                      <a:pt x="478" y="253"/>
                    </a:lnTo>
                    <a:lnTo>
                      <a:pt x="462" y="260"/>
                    </a:lnTo>
                    <a:lnTo>
                      <a:pt x="448" y="267"/>
                    </a:lnTo>
                    <a:lnTo>
                      <a:pt x="433" y="276"/>
                    </a:lnTo>
                    <a:lnTo>
                      <a:pt x="419" y="284"/>
                    </a:lnTo>
                    <a:lnTo>
                      <a:pt x="406" y="293"/>
                    </a:lnTo>
                    <a:lnTo>
                      <a:pt x="393" y="304"/>
                    </a:lnTo>
                    <a:lnTo>
                      <a:pt x="381" y="315"/>
                    </a:lnTo>
                    <a:lnTo>
                      <a:pt x="369" y="327"/>
                    </a:lnTo>
                    <a:lnTo>
                      <a:pt x="357" y="339"/>
                    </a:lnTo>
                    <a:lnTo>
                      <a:pt x="346" y="352"/>
                    </a:lnTo>
                    <a:lnTo>
                      <a:pt x="337" y="365"/>
                    </a:lnTo>
                    <a:lnTo>
                      <a:pt x="327" y="378"/>
                    </a:lnTo>
                    <a:lnTo>
                      <a:pt x="318" y="394"/>
                    </a:lnTo>
                    <a:lnTo>
                      <a:pt x="309" y="408"/>
                    </a:lnTo>
                    <a:lnTo>
                      <a:pt x="302" y="424"/>
                    </a:lnTo>
                    <a:lnTo>
                      <a:pt x="295" y="439"/>
                    </a:lnTo>
                    <a:lnTo>
                      <a:pt x="288" y="456"/>
                    </a:lnTo>
                    <a:lnTo>
                      <a:pt x="283" y="473"/>
                    </a:lnTo>
                    <a:lnTo>
                      <a:pt x="278" y="489"/>
                    </a:lnTo>
                    <a:lnTo>
                      <a:pt x="273" y="507"/>
                    </a:lnTo>
                    <a:lnTo>
                      <a:pt x="270" y="525"/>
                    </a:lnTo>
                    <a:lnTo>
                      <a:pt x="267" y="543"/>
                    </a:lnTo>
                    <a:lnTo>
                      <a:pt x="265" y="561"/>
                    </a:lnTo>
                    <a:lnTo>
                      <a:pt x="264" y="580"/>
                    </a:lnTo>
                    <a:lnTo>
                      <a:pt x="264" y="599"/>
                    </a:lnTo>
                    <a:lnTo>
                      <a:pt x="264" y="599"/>
                    </a:lnTo>
                    <a:lnTo>
                      <a:pt x="264" y="618"/>
                    </a:lnTo>
                    <a:lnTo>
                      <a:pt x="265" y="637"/>
                    </a:lnTo>
                    <a:lnTo>
                      <a:pt x="267" y="657"/>
                    </a:lnTo>
                    <a:lnTo>
                      <a:pt x="270" y="674"/>
                    </a:lnTo>
                    <a:lnTo>
                      <a:pt x="273" y="692"/>
                    </a:lnTo>
                    <a:lnTo>
                      <a:pt x="278" y="710"/>
                    </a:lnTo>
                    <a:lnTo>
                      <a:pt x="283" y="727"/>
                    </a:lnTo>
                    <a:lnTo>
                      <a:pt x="289" y="745"/>
                    </a:lnTo>
                    <a:lnTo>
                      <a:pt x="295" y="762"/>
                    </a:lnTo>
                    <a:lnTo>
                      <a:pt x="302" y="777"/>
                    </a:lnTo>
                    <a:lnTo>
                      <a:pt x="310" y="793"/>
                    </a:lnTo>
                    <a:lnTo>
                      <a:pt x="319" y="808"/>
                    </a:lnTo>
                    <a:lnTo>
                      <a:pt x="328" y="823"/>
                    </a:lnTo>
                    <a:lnTo>
                      <a:pt x="338" y="837"/>
                    </a:lnTo>
                    <a:lnTo>
                      <a:pt x="349" y="850"/>
                    </a:lnTo>
                    <a:lnTo>
                      <a:pt x="359" y="863"/>
                    </a:lnTo>
                    <a:lnTo>
                      <a:pt x="371" y="875"/>
                    </a:lnTo>
                    <a:lnTo>
                      <a:pt x="383" y="887"/>
                    </a:lnTo>
                    <a:lnTo>
                      <a:pt x="396" y="898"/>
                    </a:lnTo>
                    <a:lnTo>
                      <a:pt x="410" y="909"/>
                    </a:lnTo>
                    <a:lnTo>
                      <a:pt x="424" y="918"/>
                    </a:lnTo>
                    <a:lnTo>
                      <a:pt x="438" y="926"/>
                    </a:lnTo>
                    <a:lnTo>
                      <a:pt x="453" y="935"/>
                    </a:lnTo>
                    <a:lnTo>
                      <a:pt x="468" y="942"/>
                    </a:lnTo>
                    <a:lnTo>
                      <a:pt x="485" y="949"/>
                    </a:lnTo>
                    <a:lnTo>
                      <a:pt x="500" y="955"/>
                    </a:lnTo>
                    <a:lnTo>
                      <a:pt x="517" y="960"/>
                    </a:lnTo>
                    <a:lnTo>
                      <a:pt x="535" y="964"/>
                    </a:lnTo>
                    <a:lnTo>
                      <a:pt x="553" y="967"/>
                    </a:lnTo>
                    <a:lnTo>
                      <a:pt x="571" y="969"/>
                    </a:lnTo>
                    <a:lnTo>
                      <a:pt x="589" y="971"/>
                    </a:lnTo>
                    <a:lnTo>
                      <a:pt x="608" y="972"/>
                    </a:lnTo>
                    <a:lnTo>
                      <a:pt x="608" y="972"/>
                    </a:lnTo>
                    <a:lnTo>
                      <a:pt x="631" y="971"/>
                    </a:lnTo>
                    <a:lnTo>
                      <a:pt x="653" y="968"/>
                    </a:lnTo>
                    <a:lnTo>
                      <a:pt x="675" y="966"/>
                    </a:lnTo>
                    <a:lnTo>
                      <a:pt x="695" y="961"/>
                    </a:lnTo>
                    <a:lnTo>
                      <a:pt x="715" y="955"/>
                    </a:lnTo>
                    <a:lnTo>
                      <a:pt x="734" y="948"/>
                    </a:lnTo>
                    <a:lnTo>
                      <a:pt x="754" y="941"/>
                    </a:lnTo>
                    <a:lnTo>
                      <a:pt x="773" y="931"/>
                    </a:lnTo>
                    <a:lnTo>
                      <a:pt x="791" y="922"/>
                    </a:lnTo>
                    <a:lnTo>
                      <a:pt x="808" y="911"/>
                    </a:lnTo>
                    <a:lnTo>
                      <a:pt x="825" y="899"/>
                    </a:lnTo>
                    <a:lnTo>
                      <a:pt x="842" y="886"/>
                    </a:lnTo>
                    <a:lnTo>
                      <a:pt x="859" y="873"/>
                    </a:lnTo>
                    <a:lnTo>
                      <a:pt x="875" y="858"/>
                    </a:lnTo>
                    <a:lnTo>
                      <a:pt x="906" y="827"/>
                    </a:lnTo>
                    <a:lnTo>
                      <a:pt x="1065" y="985"/>
                    </a:lnTo>
                    <a:lnTo>
                      <a:pt x="1065" y="985"/>
                    </a:lnTo>
                    <a:lnTo>
                      <a:pt x="1044" y="1008"/>
                    </a:lnTo>
                    <a:lnTo>
                      <a:pt x="1022" y="1030"/>
                    </a:lnTo>
                    <a:lnTo>
                      <a:pt x="1000" y="1052"/>
                    </a:lnTo>
                    <a:lnTo>
                      <a:pt x="976" y="1072"/>
                    </a:lnTo>
                    <a:lnTo>
                      <a:pt x="951" y="1090"/>
                    </a:lnTo>
                    <a:lnTo>
                      <a:pt x="926" y="1108"/>
                    </a:lnTo>
                    <a:lnTo>
                      <a:pt x="899" y="1125"/>
                    </a:lnTo>
                    <a:lnTo>
                      <a:pt x="872" y="1140"/>
                    </a:lnTo>
                    <a:lnTo>
                      <a:pt x="843" y="1153"/>
                    </a:lnTo>
                    <a:lnTo>
                      <a:pt x="812" y="1165"/>
                    </a:lnTo>
                    <a:lnTo>
                      <a:pt x="781" y="1176"/>
                    </a:lnTo>
                    <a:lnTo>
                      <a:pt x="748" y="1184"/>
                    </a:lnTo>
                    <a:lnTo>
                      <a:pt x="712" y="1192"/>
                    </a:lnTo>
                    <a:lnTo>
                      <a:pt x="675" y="1196"/>
                    </a:lnTo>
                    <a:lnTo>
                      <a:pt x="635" y="1199"/>
                    </a:lnTo>
                    <a:lnTo>
                      <a:pt x="595"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0" name="Freeform 13"/>
              <p:cNvSpPr>
                <a:spLocks/>
              </p:cNvSpPr>
              <p:nvPr userDrawn="1"/>
            </p:nvSpPr>
            <p:spPr bwMode="auto">
              <a:xfrm>
                <a:off x="3375025" y="2787650"/>
                <a:ext cx="854075" cy="1262063"/>
              </a:xfrm>
              <a:custGeom>
                <a:avLst/>
                <a:gdLst>
                  <a:gd name="T0" fmla="*/ 1076 w 1076"/>
                  <a:gd name="T1" fmla="*/ 1590 h 1590"/>
                  <a:gd name="T2" fmla="*/ 771 w 1076"/>
                  <a:gd name="T3" fmla="*/ 1590 h 1590"/>
                  <a:gd name="T4" fmla="*/ 425 w 1076"/>
                  <a:gd name="T5" fmla="*/ 1093 h 1590"/>
                  <a:gd name="T6" fmla="*/ 264 w 1076"/>
                  <a:gd name="T7" fmla="*/ 1261 h 1590"/>
                  <a:gd name="T8" fmla="*/ 264 w 1076"/>
                  <a:gd name="T9" fmla="*/ 1590 h 1590"/>
                  <a:gd name="T10" fmla="*/ 0 w 1076"/>
                  <a:gd name="T11" fmla="*/ 1590 h 1590"/>
                  <a:gd name="T12" fmla="*/ 0 w 1076"/>
                  <a:gd name="T13" fmla="*/ 0 h 1590"/>
                  <a:gd name="T14" fmla="*/ 264 w 1076"/>
                  <a:gd name="T15" fmla="*/ 0 h 1590"/>
                  <a:gd name="T16" fmla="*/ 264 w 1076"/>
                  <a:gd name="T17" fmla="*/ 950 h 1590"/>
                  <a:gd name="T18" fmla="*/ 741 w 1076"/>
                  <a:gd name="T19" fmla="*/ 440 h 1590"/>
                  <a:gd name="T20" fmla="*/ 1062 w 1076"/>
                  <a:gd name="T21" fmla="*/ 440 h 1590"/>
                  <a:gd name="T22" fmla="*/ 604 w 1076"/>
                  <a:gd name="T23" fmla="*/ 908 h 1590"/>
                  <a:gd name="T24" fmla="*/ 1076 w 1076"/>
                  <a:gd name="T25" fmla="*/ 1590 h 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6" h="1590">
                    <a:moveTo>
                      <a:pt x="1076" y="1590"/>
                    </a:moveTo>
                    <a:lnTo>
                      <a:pt x="771" y="1590"/>
                    </a:lnTo>
                    <a:lnTo>
                      <a:pt x="425" y="1093"/>
                    </a:lnTo>
                    <a:lnTo>
                      <a:pt x="264" y="1261"/>
                    </a:lnTo>
                    <a:lnTo>
                      <a:pt x="264" y="1590"/>
                    </a:lnTo>
                    <a:lnTo>
                      <a:pt x="0" y="1590"/>
                    </a:lnTo>
                    <a:lnTo>
                      <a:pt x="0" y="0"/>
                    </a:lnTo>
                    <a:lnTo>
                      <a:pt x="264" y="0"/>
                    </a:lnTo>
                    <a:lnTo>
                      <a:pt x="264" y="950"/>
                    </a:lnTo>
                    <a:lnTo>
                      <a:pt x="741" y="440"/>
                    </a:lnTo>
                    <a:lnTo>
                      <a:pt x="1062" y="440"/>
                    </a:lnTo>
                    <a:lnTo>
                      <a:pt x="604" y="908"/>
                    </a:lnTo>
                    <a:lnTo>
                      <a:pt x="1076"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1" name="Freeform 14"/>
              <p:cNvSpPr>
                <a:spLocks noEditPoints="1"/>
              </p:cNvSpPr>
              <p:nvPr userDrawn="1"/>
            </p:nvSpPr>
            <p:spPr bwMode="auto">
              <a:xfrm>
                <a:off x="4341813" y="2787650"/>
                <a:ext cx="946150" cy="1281113"/>
              </a:xfrm>
              <a:custGeom>
                <a:avLst/>
                <a:gdLst>
                  <a:gd name="T0" fmla="*/ 560 w 1191"/>
                  <a:gd name="T1" fmla="*/ 646 h 1615"/>
                  <a:gd name="T2" fmla="*/ 496 w 1191"/>
                  <a:gd name="T3" fmla="*/ 659 h 1615"/>
                  <a:gd name="T4" fmla="*/ 436 w 1191"/>
                  <a:gd name="T5" fmla="*/ 686 h 1615"/>
                  <a:gd name="T6" fmla="*/ 382 w 1191"/>
                  <a:gd name="T7" fmla="*/ 723 h 1615"/>
                  <a:gd name="T8" fmla="*/ 337 w 1191"/>
                  <a:gd name="T9" fmla="*/ 770 h 1615"/>
                  <a:gd name="T10" fmla="*/ 300 w 1191"/>
                  <a:gd name="T11" fmla="*/ 829 h 1615"/>
                  <a:gd name="T12" fmla="*/ 273 w 1191"/>
                  <a:gd name="T13" fmla="*/ 897 h 1615"/>
                  <a:gd name="T14" fmla="*/ 259 w 1191"/>
                  <a:gd name="T15" fmla="*/ 973 h 1615"/>
                  <a:gd name="T16" fmla="*/ 258 w 1191"/>
                  <a:gd name="T17" fmla="*/ 1036 h 1615"/>
                  <a:gd name="T18" fmla="*/ 269 w 1191"/>
                  <a:gd name="T19" fmla="*/ 1114 h 1615"/>
                  <a:gd name="T20" fmla="*/ 291 w 1191"/>
                  <a:gd name="T21" fmla="*/ 1184 h 1615"/>
                  <a:gd name="T22" fmla="*/ 326 w 1191"/>
                  <a:gd name="T23" fmla="*/ 1245 h 1615"/>
                  <a:gd name="T24" fmla="*/ 370 w 1191"/>
                  <a:gd name="T25" fmla="*/ 1296 h 1615"/>
                  <a:gd name="T26" fmla="*/ 422 w 1191"/>
                  <a:gd name="T27" fmla="*/ 1337 h 1615"/>
                  <a:gd name="T28" fmla="*/ 480 w 1191"/>
                  <a:gd name="T29" fmla="*/ 1365 h 1615"/>
                  <a:gd name="T30" fmla="*/ 543 w 1191"/>
                  <a:gd name="T31" fmla="*/ 1382 h 1615"/>
                  <a:gd name="T32" fmla="*/ 594 w 1191"/>
                  <a:gd name="T33" fmla="*/ 1385 h 1615"/>
                  <a:gd name="T34" fmla="*/ 659 w 1191"/>
                  <a:gd name="T35" fmla="*/ 1378 h 1615"/>
                  <a:gd name="T36" fmla="*/ 720 w 1191"/>
                  <a:gd name="T37" fmla="*/ 1359 h 1615"/>
                  <a:gd name="T38" fmla="*/ 776 w 1191"/>
                  <a:gd name="T39" fmla="*/ 1328 h 1615"/>
                  <a:gd name="T40" fmla="*/ 825 w 1191"/>
                  <a:gd name="T41" fmla="*/ 1286 h 1615"/>
                  <a:gd name="T42" fmla="*/ 866 w 1191"/>
                  <a:gd name="T43" fmla="*/ 1233 h 1615"/>
                  <a:gd name="T44" fmla="*/ 896 w 1191"/>
                  <a:gd name="T45" fmla="*/ 1169 h 1615"/>
                  <a:gd name="T46" fmla="*/ 915 w 1191"/>
                  <a:gd name="T47" fmla="*/ 1096 h 1615"/>
                  <a:gd name="T48" fmla="*/ 922 w 1191"/>
                  <a:gd name="T49" fmla="*/ 1015 h 1615"/>
                  <a:gd name="T50" fmla="*/ 918 w 1191"/>
                  <a:gd name="T51" fmla="*/ 953 h 1615"/>
                  <a:gd name="T52" fmla="*/ 902 w 1191"/>
                  <a:gd name="T53" fmla="*/ 879 h 1615"/>
                  <a:gd name="T54" fmla="*/ 874 w 1191"/>
                  <a:gd name="T55" fmla="*/ 813 h 1615"/>
                  <a:gd name="T56" fmla="*/ 836 w 1191"/>
                  <a:gd name="T57" fmla="*/ 757 h 1615"/>
                  <a:gd name="T58" fmla="*/ 788 w 1191"/>
                  <a:gd name="T59" fmla="*/ 712 h 1615"/>
                  <a:gd name="T60" fmla="*/ 734 w 1191"/>
                  <a:gd name="T61" fmla="*/ 677 h 1615"/>
                  <a:gd name="T62" fmla="*/ 675 w 1191"/>
                  <a:gd name="T63" fmla="*/ 655 h 1615"/>
                  <a:gd name="T64" fmla="*/ 610 w 1191"/>
                  <a:gd name="T65" fmla="*/ 645 h 1615"/>
                  <a:gd name="T66" fmla="*/ 620 w 1191"/>
                  <a:gd name="T67" fmla="*/ 1614 h 1615"/>
                  <a:gd name="T68" fmla="*/ 496 w 1191"/>
                  <a:gd name="T69" fmla="*/ 1589 h 1615"/>
                  <a:gd name="T70" fmla="*/ 395 w 1191"/>
                  <a:gd name="T71" fmla="*/ 1538 h 1615"/>
                  <a:gd name="T72" fmla="*/ 314 w 1191"/>
                  <a:gd name="T73" fmla="*/ 1470 h 1615"/>
                  <a:gd name="T74" fmla="*/ 264 w 1191"/>
                  <a:gd name="T75" fmla="*/ 1590 h 1615"/>
                  <a:gd name="T76" fmla="*/ 264 w 1191"/>
                  <a:gd name="T77" fmla="*/ 632 h 1615"/>
                  <a:gd name="T78" fmla="*/ 315 w 1191"/>
                  <a:gd name="T79" fmla="*/ 567 h 1615"/>
                  <a:gd name="T80" fmla="*/ 398 w 1191"/>
                  <a:gd name="T81" fmla="*/ 493 h 1615"/>
                  <a:gd name="T82" fmla="*/ 498 w 1191"/>
                  <a:gd name="T83" fmla="*/ 442 h 1615"/>
                  <a:gd name="T84" fmla="*/ 620 w 1191"/>
                  <a:gd name="T85" fmla="*/ 417 h 1615"/>
                  <a:gd name="T86" fmla="*/ 705 w 1191"/>
                  <a:gd name="T87" fmla="*/ 418 h 1615"/>
                  <a:gd name="T88" fmla="*/ 805 w 1191"/>
                  <a:gd name="T89" fmla="*/ 438 h 1615"/>
                  <a:gd name="T90" fmla="*/ 899 w 1191"/>
                  <a:gd name="T91" fmla="*/ 478 h 1615"/>
                  <a:gd name="T92" fmla="*/ 985 w 1191"/>
                  <a:gd name="T93" fmla="*/ 535 h 1615"/>
                  <a:gd name="T94" fmla="*/ 1061 w 1191"/>
                  <a:gd name="T95" fmla="*/ 612 h 1615"/>
                  <a:gd name="T96" fmla="*/ 1120 w 1191"/>
                  <a:gd name="T97" fmla="*/ 706 h 1615"/>
                  <a:gd name="T98" fmla="*/ 1164 w 1191"/>
                  <a:gd name="T99" fmla="*/ 817 h 1615"/>
                  <a:gd name="T100" fmla="*/ 1187 w 1191"/>
                  <a:gd name="T101" fmla="*/ 945 h 1615"/>
                  <a:gd name="T102" fmla="*/ 1189 w 1191"/>
                  <a:gd name="T103" fmla="*/ 1050 h 1615"/>
                  <a:gd name="T104" fmla="*/ 1172 w 1191"/>
                  <a:gd name="T105" fmla="*/ 1182 h 1615"/>
                  <a:gd name="T106" fmla="*/ 1133 w 1191"/>
                  <a:gd name="T107" fmla="*/ 1297 h 1615"/>
                  <a:gd name="T108" fmla="*/ 1077 w 1191"/>
                  <a:gd name="T109" fmla="*/ 1396 h 1615"/>
                  <a:gd name="T110" fmla="*/ 1006 w 1191"/>
                  <a:gd name="T111" fmla="*/ 1477 h 1615"/>
                  <a:gd name="T112" fmla="*/ 922 w 1191"/>
                  <a:gd name="T113" fmla="*/ 1540 h 1615"/>
                  <a:gd name="T114" fmla="*/ 830 w 1191"/>
                  <a:gd name="T115" fmla="*/ 1584 h 1615"/>
                  <a:gd name="T116" fmla="*/ 731 w 1191"/>
                  <a:gd name="T117" fmla="*/ 1609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4" y="644"/>
                    </a:moveTo>
                    <a:lnTo>
                      <a:pt x="594" y="644"/>
                    </a:lnTo>
                    <a:lnTo>
                      <a:pt x="577" y="645"/>
                    </a:lnTo>
                    <a:lnTo>
                      <a:pt x="560" y="646"/>
                    </a:lnTo>
                    <a:lnTo>
                      <a:pt x="543" y="649"/>
                    </a:lnTo>
                    <a:lnTo>
                      <a:pt x="528" y="651"/>
                    </a:lnTo>
                    <a:lnTo>
                      <a:pt x="511" y="655"/>
                    </a:lnTo>
                    <a:lnTo>
                      <a:pt x="496" y="659"/>
                    </a:lnTo>
                    <a:lnTo>
                      <a:pt x="480" y="664"/>
                    </a:lnTo>
                    <a:lnTo>
                      <a:pt x="466" y="671"/>
                    </a:lnTo>
                    <a:lnTo>
                      <a:pt x="450" y="677"/>
                    </a:lnTo>
                    <a:lnTo>
                      <a:pt x="436" y="686"/>
                    </a:lnTo>
                    <a:lnTo>
                      <a:pt x="422" y="694"/>
                    </a:lnTo>
                    <a:lnTo>
                      <a:pt x="408" y="702"/>
                    </a:lnTo>
                    <a:lnTo>
                      <a:pt x="395" y="712"/>
                    </a:lnTo>
                    <a:lnTo>
                      <a:pt x="382" y="723"/>
                    </a:lnTo>
                    <a:lnTo>
                      <a:pt x="370" y="733"/>
                    </a:lnTo>
                    <a:lnTo>
                      <a:pt x="358" y="745"/>
                    </a:lnTo>
                    <a:lnTo>
                      <a:pt x="346" y="758"/>
                    </a:lnTo>
                    <a:lnTo>
                      <a:pt x="337" y="770"/>
                    </a:lnTo>
                    <a:lnTo>
                      <a:pt x="326" y="785"/>
                    </a:lnTo>
                    <a:lnTo>
                      <a:pt x="316" y="799"/>
                    </a:lnTo>
                    <a:lnTo>
                      <a:pt x="308" y="813"/>
                    </a:lnTo>
                    <a:lnTo>
                      <a:pt x="300" y="829"/>
                    </a:lnTo>
                    <a:lnTo>
                      <a:pt x="291" y="846"/>
                    </a:lnTo>
                    <a:lnTo>
                      <a:pt x="284" y="862"/>
                    </a:lnTo>
                    <a:lnTo>
                      <a:pt x="278" y="879"/>
                    </a:lnTo>
                    <a:lnTo>
                      <a:pt x="273" y="897"/>
                    </a:lnTo>
                    <a:lnTo>
                      <a:pt x="269" y="916"/>
                    </a:lnTo>
                    <a:lnTo>
                      <a:pt x="264" y="934"/>
                    </a:lnTo>
                    <a:lnTo>
                      <a:pt x="262" y="954"/>
                    </a:lnTo>
                    <a:lnTo>
                      <a:pt x="259" y="973"/>
                    </a:lnTo>
                    <a:lnTo>
                      <a:pt x="258" y="994"/>
                    </a:lnTo>
                    <a:lnTo>
                      <a:pt x="257" y="1015"/>
                    </a:lnTo>
                    <a:lnTo>
                      <a:pt x="257" y="1015"/>
                    </a:lnTo>
                    <a:lnTo>
                      <a:pt x="258" y="1036"/>
                    </a:lnTo>
                    <a:lnTo>
                      <a:pt x="259" y="1056"/>
                    </a:lnTo>
                    <a:lnTo>
                      <a:pt x="262" y="1076"/>
                    </a:lnTo>
                    <a:lnTo>
                      <a:pt x="264" y="1095"/>
                    </a:lnTo>
                    <a:lnTo>
                      <a:pt x="269" y="1114"/>
                    </a:lnTo>
                    <a:lnTo>
                      <a:pt x="273" y="1132"/>
                    </a:lnTo>
                    <a:lnTo>
                      <a:pt x="278" y="1150"/>
                    </a:lnTo>
                    <a:lnTo>
                      <a:pt x="284" y="1167"/>
                    </a:lnTo>
                    <a:lnTo>
                      <a:pt x="291" y="1184"/>
                    </a:lnTo>
                    <a:lnTo>
                      <a:pt x="300" y="1200"/>
                    </a:lnTo>
                    <a:lnTo>
                      <a:pt x="308" y="1216"/>
                    </a:lnTo>
                    <a:lnTo>
                      <a:pt x="316" y="1230"/>
                    </a:lnTo>
                    <a:lnTo>
                      <a:pt x="326" y="1245"/>
                    </a:lnTo>
                    <a:lnTo>
                      <a:pt x="337" y="1259"/>
                    </a:lnTo>
                    <a:lnTo>
                      <a:pt x="346" y="1272"/>
                    </a:lnTo>
                    <a:lnTo>
                      <a:pt x="358" y="1284"/>
                    </a:lnTo>
                    <a:lnTo>
                      <a:pt x="370" y="1296"/>
                    </a:lnTo>
                    <a:lnTo>
                      <a:pt x="382" y="1307"/>
                    </a:lnTo>
                    <a:lnTo>
                      <a:pt x="395" y="1317"/>
                    </a:lnTo>
                    <a:lnTo>
                      <a:pt x="408" y="1327"/>
                    </a:lnTo>
                    <a:lnTo>
                      <a:pt x="422" y="1337"/>
                    </a:lnTo>
                    <a:lnTo>
                      <a:pt x="436" y="1345"/>
                    </a:lnTo>
                    <a:lnTo>
                      <a:pt x="450" y="1352"/>
                    </a:lnTo>
                    <a:lnTo>
                      <a:pt x="466" y="1359"/>
                    </a:lnTo>
                    <a:lnTo>
                      <a:pt x="480" y="1365"/>
                    </a:lnTo>
                    <a:lnTo>
                      <a:pt x="496" y="1370"/>
                    </a:lnTo>
                    <a:lnTo>
                      <a:pt x="511" y="1375"/>
                    </a:lnTo>
                    <a:lnTo>
                      <a:pt x="528" y="1378"/>
                    </a:lnTo>
                    <a:lnTo>
                      <a:pt x="543" y="1382"/>
                    </a:lnTo>
                    <a:lnTo>
                      <a:pt x="560" y="1383"/>
                    </a:lnTo>
                    <a:lnTo>
                      <a:pt x="577" y="1384"/>
                    </a:lnTo>
                    <a:lnTo>
                      <a:pt x="594" y="1385"/>
                    </a:lnTo>
                    <a:lnTo>
                      <a:pt x="594" y="1385"/>
                    </a:lnTo>
                    <a:lnTo>
                      <a:pt x="610" y="1385"/>
                    </a:lnTo>
                    <a:lnTo>
                      <a:pt x="627" y="1383"/>
                    </a:lnTo>
                    <a:lnTo>
                      <a:pt x="643" y="1382"/>
                    </a:lnTo>
                    <a:lnTo>
                      <a:pt x="659" y="1378"/>
                    </a:lnTo>
                    <a:lnTo>
                      <a:pt x="675" y="1375"/>
                    </a:lnTo>
                    <a:lnTo>
                      <a:pt x="690" y="1371"/>
                    </a:lnTo>
                    <a:lnTo>
                      <a:pt x="706" y="1365"/>
                    </a:lnTo>
                    <a:lnTo>
                      <a:pt x="720" y="1359"/>
                    </a:lnTo>
                    <a:lnTo>
                      <a:pt x="736" y="1353"/>
                    </a:lnTo>
                    <a:lnTo>
                      <a:pt x="750" y="1346"/>
                    </a:lnTo>
                    <a:lnTo>
                      <a:pt x="763" y="1338"/>
                    </a:lnTo>
                    <a:lnTo>
                      <a:pt x="776" y="1328"/>
                    </a:lnTo>
                    <a:lnTo>
                      <a:pt x="789" y="1319"/>
                    </a:lnTo>
                    <a:lnTo>
                      <a:pt x="801" y="1309"/>
                    </a:lnTo>
                    <a:lnTo>
                      <a:pt x="813" y="1297"/>
                    </a:lnTo>
                    <a:lnTo>
                      <a:pt x="825" y="1286"/>
                    </a:lnTo>
                    <a:lnTo>
                      <a:pt x="836" y="1273"/>
                    </a:lnTo>
                    <a:lnTo>
                      <a:pt x="847" y="1260"/>
                    </a:lnTo>
                    <a:lnTo>
                      <a:pt x="856" y="1247"/>
                    </a:lnTo>
                    <a:lnTo>
                      <a:pt x="866" y="1233"/>
                    </a:lnTo>
                    <a:lnTo>
                      <a:pt x="874" y="1218"/>
                    </a:lnTo>
                    <a:lnTo>
                      <a:pt x="883" y="1203"/>
                    </a:lnTo>
                    <a:lnTo>
                      <a:pt x="890" y="1186"/>
                    </a:lnTo>
                    <a:lnTo>
                      <a:pt x="896" y="1169"/>
                    </a:lnTo>
                    <a:lnTo>
                      <a:pt x="902" y="1153"/>
                    </a:lnTo>
                    <a:lnTo>
                      <a:pt x="908" y="1135"/>
                    </a:lnTo>
                    <a:lnTo>
                      <a:pt x="911" y="1116"/>
                    </a:lnTo>
                    <a:lnTo>
                      <a:pt x="915" y="1096"/>
                    </a:lnTo>
                    <a:lnTo>
                      <a:pt x="918" y="1077"/>
                    </a:lnTo>
                    <a:lnTo>
                      <a:pt x="921" y="1057"/>
                    </a:lnTo>
                    <a:lnTo>
                      <a:pt x="922" y="1037"/>
                    </a:lnTo>
                    <a:lnTo>
                      <a:pt x="922" y="1015"/>
                    </a:lnTo>
                    <a:lnTo>
                      <a:pt x="922" y="1015"/>
                    </a:lnTo>
                    <a:lnTo>
                      <a:pt x="922" y="994"/>
                    </a:lnTo>
                    <a:lnTo>
                      <a:pt x="921" y="973"/>
                    </a:lnTo>
                    <a:lnTo>
                      <a:pt x="918" y="953"/>
                    </a:lnTo>
                    <a:lnTo>
                      <a:pt x="915" y="934"/>
                    </a:lnTo>
                    <a:lnTo>
                      <a:pt x="911" y="915"/>
                    </a:lnTo>
                    <a:lnTo>
                      <a:pt x="906" y="897"/>
                    </a:lnTo>
                    <a:lnTo>
                      <a:pt x="902" y="879"/>
                    </a:lnTo>
                    <a:lnTo>
                      <a:pt x="896" y="861"/>
                    </a:lnTo>
                    <a:lnTo>
                      <a:pt x="889" y="844"/>
                    </a:lnTo>
                    <a:lnTo>
                      <a:pt x="881" y="829"/>
                    </a:lnTo>
                    <a:lnTo>
                      <a:pt x="874" y="813"/>
                    </a:lnTo>
                    <a:lnTo>
                      <a:pt x="865" y="798"/>
                    </a:lnTo>
                    <a:lnTo>
                      <a:pt x="856" y="784"/>
                    </a:lnTo>
                    <a:lnTo>
                      <a:pt x="846" y="770"/>
                    </a:lnTo>
                    <a:lnTo>
                      <a:pt x="836" y="757"/>
                    </a:lnTo>
                    <a:lnTo>
                      <a:pt x="824" y="745"/>
                    </a:lnTo>
                    <a:lnTo>
                      <a:pt x="813" y="733"/>
                    </a:lnTo>
                    <a:lnTo>
                      <a:pt x="801" y="721"/>
                    </a:lnTo>
                    <a:lnTo>
                      <a:pt x="788" y="712"/>
                    </a:lnTo>
                    <a:lnTo>
                      <a:pt x="775" y="702"/>
                    </a:lnTo>
                    <a:lnTo>
                      <a:pt x="762" y="693"/>
                    </a:lnTo>
                    <a:lnTo>
                      <a:pt x="749" y="684"/>
                    </a:lnTo>
                    <a:lnTo>
                      <a:pt x="734" y="677"/>
                    </a:lnTo>
                    <a:lnTo>
                      <a:pt x="720" y="670"/>
                    </a:lnTo>
                    <a:lnTo>
                      <a:pt x="705" y="664"/>
                    </a:lnTo>
                    <a:lnTo>
                      <a:pt x="690" y="659"/>
                    </a:lnTo>
                    <a:lnTo>
                      <a:pt x="675" y="655"/>
                    </a:lnTo>
                    <a:lnTo>
                      <a:pt x="658" y="651"/>
                    </a:lnTo>
                    <a:lnTo>
                      <a:pt x="643" y="649"/>
                    </a:lnTo>
                    <a:lnTo>
                      <a:pt x="626" y="646"/>
                    </a:lnTo>
                    <a:lnTo>
                      <a:pt x="610" y="645"/>
                    </a:lnTo>
                    <a:lnTo>
                      <a:pt x="594" y="644"/>
                    </a:lnTo>
                    <a:close/>
                    <a:moveTo>
                      <a:pt x="654" y="1615"/>
                    </a:moveTo>
                    <a:lnTo>
                      <a:pt x="654" y="1615"/>
                    </a:lnTo>
                    <a:lnTo>
                      <a:pt x="620" y="1614"/>
                    </a:lnTo>
                    <a:lnTo>
                      <a:pt x="586" y="1610"/>
                    </a:lnTo>
                    <a:lnTo>
                      <a:pt x="554" y="1605"/>
                    </a:lnTo>
                    <a:lnTo>
                      <a:pt x="524" y="1598"/>
                    </a:lnTo>
                    <a:lnTo>
                      <a:pt x="496" y="1589"/>
                    </a:lnTo>
                    <a:lnTo>
                      <a:pt x="468" y="1578"/>
                    </a:lnTo>
                    <a:lnTo>
                      <a:pt x="443" y="1566"/>
                    </a:lnTo>
                    <a:lnTo>
                      <a:pt x="418" y="1553"/>
                    </a:lnTo>
                    <a:lnTo>
                      <a:pt x="395" y="1538"/>
                    </a:lnTo>
                    <a:lnTo>
                      <a:pt x="373" y="1523"/>
                    </a:lnTo>
                    <a:lnTo>
                      <a:pt x="352" y="1506"/>
                    </a:lnTo>
                    <a:lnTo>
                      <a:pt x="332" y="1488"/>
                    </a:lnTo>
                    <a:lnTo>
                      <a:pt x="314" y="1470"/>
                    </a:lnTo>
                    <a:lnTo>
                      <a:pt x="296" y="1451"/>
                    </a:lnTo>
                    <a:lnTo>
                      <a:pt x="279" y="1431"/>
                    </a:lnTo>
                    <a:lnTo>
                      <a:pt x="264" y="1412"/>
                    </a:lnTo>
                    <a:lnTo>
                      <a:pt x="264" y="1590"/>
                    </a:lnTo>
                    <a:lnTo>
                      <a:pt x="0" y="1590"/>
                    </a:lnTo>
                    <a:lnTo>
                      <a:pt x="0" y="0"/>
                    </a:lnTo>
                    <a:lnTo>
                      <a:pt x="264" y="0"/>
                    </a:lnTo>
                    <a:lnTo>
                      <a:pt x="264" y="632"/>
                    </a:lnTo>
                    <a:lnTo>
                      <a:pt x="264" y="632"/>
                    </a:lnTo>
                    <a:lnTo>
                      <a:pt x="281" y="609"/>
                    </a:lnTo>
                    <a:lnTo>
                      <a:pt x="297" y="588"/>
                    </a:lnTo>
                    <a:lnTo>
                      <a:pt x="315" y="567"/>
                    </a:lnTo>
                    <a:lnTo>
                      <a:pt x="334" y="547"/>
                    </a:lnTo>
                    <a:lnTo>
                      <a:pt x="355" y="528"/>
                    </a:lnTo>
                    <a:lnTo>
                      <a:pt x="376" y="510"/>
                    </a:lnTo>
                    <a:lnTo>
                      <a:pt x="398" y="493"/>
                    </a:lnTo>
                    <a:lnTo>
                      <a:pt x="422" y="479"/>
                    </a:lnTo>
                    <a:lnTo>
                      <a:pt x="445" y="465"/>
                    </a:lnTo>
                    <a:lnTo>
                      <a:pt x="472" y="453"/>
                    </a:lnTo>
                    <a:lnTo>
                      <a:pt x="498" y="442"/>
                    </a:lnTo>
                    <a:lnTo>
                      <a:pt x="527" y="432"/>
                    </a:lnTo>
                    <a:lnTo>
                      <a:pt x="557" y="425"/>
                    </a:lnTo>
                    <a:lnTo>
                      <a:pt x="588" y="420"/>
                    </a:lnTo>
                    <a:lnTo>
                      <a:pt x="620" y="417"/>
                    </a:lnTo>
                    <a:lnTo>
                      <a:pt x="654" y="416"/>
                    </a:lnTo>
                    <a:lnTo>
                      <a:pt x="654" y="416"/>
                    </a:lnTo>
                    <a:lnTo>
                      <a:pt x="680" y="417"/>
                    </a:lnTo>
                    <a:lnTo>
                      <a:pt x="705" y="418"/>
                    </a:lnTo>
                    <a:lnTo>
                      <a:pt x="730" y="422"/>
                    </a:lnTo>
                    <a:lnTo>
                      <a:pt x="755" y="425"/>
                    </a:lnTo>
                    <a:lnTo>
                      <a:pt x="780" y="431"/>
                    </a:lnTo>
                    <a:lnTo>
                      <a:pt x="805" y="438"/>
                    </a:lnTo>
                    <a:lnTo>
                      <a:pt x="829" y="447"/>
                    </a:lnTo>
                    <a:lnTo>
                      <a:pt x="853" y="455"/>
                    </a:lnTo>
                    <a:lnTo>
                      <a:pt x="877" y="466"/>
                    </a:lnTo>
                    <a:lnTo>
                      <a:pt x="899" y="478"/>
                    </a:lnTo>
                    <a:lnTo>
                      <a:pt x="922" y="490"/>
                    </a:lnTo>
                    <a:lnTo>
                      <a:pt x="943" y="504"/>
                    </a:lnTo>
                    <a:lnTo>
                      <a:pt x="965" y="520"/>
                    </a:lnTo>
                    <a:lnTo>
                      <a:pt x="985" y="535"/>
                    </a:lnTo>
                    <a:lnTo>
                      <a:pt x="1006" y="553"/>
                    </a:lnTo>
                    <a:lnTo>
                      <a:pt x="1025" y="571"/>
                    </a:lnTo>
                    <a:lnTo>
                      <a:pt x="1043" y="591"/>
                    </a:lnTo>
                    <a:lnTo>
                      <a:pt x="1061" y="612"/>
                    </a:lnTo>
                    <a:lnTo>
                      <a:pt x="1077" y="634"/>
                    </a:lnTo>
                    <a:lnTo>
                      <a:pt x="1093" y="657"/>
                    </a:lnTo>
                    <a:lnTo>
                      <a:pt x="1107" y="681"/>
                    </a:lnTo>
                    <a:lnTo>
                      <a:pt x="1120" y="706"/>
                    </a:lnTo>
                    <a:lnTo>
                      <a:pt x="1133" y="732"/>
                    </a:lnTo>
                    <a:lnTo>
                      <a:pt x="1144" y="760"/>
                    </a:lnTo>
                    <a:lnTo>
                      <a:pt x="1155" y="788"/>
                    </a:lnTo>
                    <a:lnTo>
                      <a:pt x="1164" y="817"/>
                    </a:lnTo>
                    <a:lnTo>
                      <a:pt x="1172" y="848"/>
                    </a:lnTo>
                    <a:lnTo>
                      <a:pt x="1179" y="879"/>
                    </a:lnTo>
                    <a:lnTo>
                      <a:pt x="1184" y="911"/>
                    </a:lnTo>
                    <a:lnTo>
                      <a:pt x="1187" y="945"/>
                    </a:lnTo>
                    <a:lnTo>
                      <a:pt x="1189" y="979"/>
                    </a:lnTo>
                    <a:lnTo>
                      <a:pt x="1191" y="1015"/>
                    </a:lnTo>
                    <a:lnTo>
                      <a:pt x="1191" y="1015"/>
                    </a:lnTo>
                    <a:lnTo>
                      <a:pt x="1189" y="1050"/>
                    </a:lnTo>
                    <a:lnTo>
                      <a:pt x="1187" y="1084"/>
                    </a:lnTo>
                    <a:lnTo>
                      <a:pt x="1184" y="1118"/>
                    </a:lnTo>
                    <a:lnTo>
                      <a:pt x="1179" y="1151"/>
                    </a:lnTo>
                    <a:lnTo>
                      <a:pt x="1172" y="1182"/>
                    </a:lnTo>
                    <a:lnTo>
                      <a:pt x="1164" y="1212"/>
                    </a:lnTo>
                    <a:lnTo>
                      <a:pt x="1155" y="1242"/>
                    </a:lnTo>
                    <a:lnTo>
                      <a:pt x="1145" y="1271"/>
                    </a:lnTo>
                    <a:lnTo>
                      <a:pt x="1133" y="1297"/>
                    </a:lnTo>
                    <a:lnTo>
                      <a:pt x="1121" y="1323"/>
                    </a:lnTo>
                    <a:lnTo>
                      <a:pt x="1107" y="1348"/>
                    </a:lnTo>
                    <a:lnTo>
                      <a:pt x="1093" y="1374"/>
                    </a:lnTo>
                    <a:lnTo>
                      <a:pt x="1077" y="1396"/>
                    </a:lnTo>
                    <a:lnTo>
                      <a:pt x="1061" y="1418"/>
                    </a:lnTo>
                    <a:lnTo>
                      <a:pt x="1044" y="1439"/>
                    </a:lnTo>
                    <a:lnTo>
                      <a:pt x="1025" y="1458"/>
                    </a:lnTo>
                    <a:lnTo>
                      <a:pt x="1006" y="1477"/>
                    </a:lnTo>
                    <a:lnTo>
                      <a:pt x="986" y="1494"/>
                    </a:lnTo>
                    <a:lnTo>
                      <a:pt x="965" y="1511"/>
                    </a:lnTo>
                    <a:lnTo>
                      <a:pt x="945" y="1525"/>
                    </a:lnTo>
                    <a:lnTo>
                      <a:pt x="922" y="1540"/>
                    </a:lnTo>
                    <a:lnTo>
                      <a:pt x="900" y="1553"/>
                    </a:lnTo>
                    <a:lnTo>
                      <a:pt x="877" y="1565"/>
                    </a:lnTo>
                    <a:lnTo>
                      <a:pt x="854" y="1574"/>
                    </a:lnTo>
                    <a:lnTo>
                      <a:pt x="830" y="1584"/>
                    </a:lnTo>
                    <a:lnTo>
                      <a:pt x="805" y="1592"/>
                    </a:lnTo>
                    <a:lnTo>
                      <a:pt x="781" y="1598"/>
                    </a:lnTo>
                    <a:lnTo>
                      <a:pt x="756" y="1604"/>
                    </a:lnTo>
                    <a:lnTo>
                      <a:pt x="731" y="1609"/>
                    </a:lnTo>
                    <a:lnTo>
                      <a:pt x="706" y="1611"/>
                    </a:lnTo>
                    <a:lnTo>
                      <a:pt x="680" y="1614"/>
                    </a:lnTo>
                    <a:lnTo>
                      <a:pt x="654" y="16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2" name="Freeform 17"/>
              <p:cNvSpPr>
                <a:spLocks noEditPoints="1"/>
              </p:cNvSpPr>
              <p:nvPr userDrawn="1"/>
            </p:nvSpPr>
            <p:spPr bwMode="auto">
              <a:xfrm>
                <a:off x="5365750" y="3117850"/>
                <a:ext cx="973138" cy="952500"/>
              </a:xfrm>
              <a:custGeom>
                <a:avLst/>
                <a:gdLst>
                  <a:gd name="T0" fmla="*/ 551 w 1226"/>
                  <a:gd name="T1" fmla="*/ 235 h 1200"/>
                  <a:gd name="T2" fmla="*/ 465 w 1226"/>
                  <a:gd name="T3" fmla="*/ 260 h 1200"/>
                  <a:gd name="T4" fmla="*/ 394 w 1226"/>
                  <a:gd name="T5" fmla="*/ 304 h 1200"/>
                  <a:gd name="T6" fmla="*/ 335 w 1226"/>
                  <a:gd name="T7" fmla="*/ 365 h 1200"/>
                  <a:gd name="T8" fmla="*/ 293 w 1226"/>
                  <a:gd name="T9" fmla="*/ 439 h 1200"/>
                  <a:gd name="T10" fmla="*/ 268 w 1226"/>
                  <a:gd name="T11" fmla="*/ 525 h 1200"/>
                  <a:gd name="T12" fmla="*/ 262 w 1226"/>
                  <a:gd name="T13" fmla="*/ 599 h 1200"/>
                  <a:gd name="T14" fmla="*/ 273 w 1226"/>
                  <a:gd name="T15" fmla="*/ 691 h 1200"/>
                  <a:gd name="T16" fmla="*/ 303 w 1226"/>
                  <a:gd name="T17" fmla="*/ 776 h 1200"/>
                  <a:gd name="T18" fmla="*/ 350 w 1226"/>
                  <a:gd name="T19" fmla="*/ 849 h 1200"/>
                  <a:gd name="T20" fmla="*/ 413 w 1226"/>
                  <a:gd name="T21" fmla="*/ 907 h 1200"/>
                  <a:gd name="T22" fmla="*/ 488 w 1226"/>
                  <a:gd name="T23" fmla="*/ 949 h 1200"/>
                  <a:gd name="T24" fmla="*/ 575 w 1226"/>
                  <a:gd name="T25" fmla="*/ 969 h 1200"/>
                  <a:gd name="T26" fmla="*/ 653 w 1226"/>
                  <a:gd name="T27" fmla="*/ 969 h 1200"/>
                  <a:gd name="T28" fmla="*/ 741 w 1226"/>
                  <a:gd name="T29" fmla="*/ 949 h 1200"/>
                  <a:gd name="T30" fmla="*/ 818 w 1226"/>
                  <a:gd name="T31" fmla="*/ 909 h 1200"/>
                  <a:gd name="T32" fmla="*/ 879 w 1226"/>
                  <a:gd name="T33" fmla="*/ 851 h 1200"/>
                  <a:gd name="T34" fmla="*/ 924 w 1226"/>
                  <a:gd name="T35" fmla="*/ 778 h 1200"/>
                  <a:gd name="T36" fmla="*/ 953 w 1226"/>
                  <a:gd name="T37" fmla="*/ 695 h 1200"/>
                  <a:gd name="T38" fmla="*/ 962 w 1226"/>
                  <a:gd name="T39" fmla="*/ 604 h 1200"/>
                  <a:gd name="T40" fmla="*/ 955 w 1226"/>
                  <a:gd name="T41" fmla="*/ 529 h 1200"/>
                  <a:gd name="T42" fmla="*/ 930 w 1226"/>
                  <a:gd name="T43" fmla="*/ 443 h 1200"/>
                  <a:gd name="T44" fmla="*/ 886 w 1226"/>
                  <a:gd name="T45" fmla="*/ 366 h 1200"/>
                  <a:gd name="T46" fmla="*/ 826 w 1226"/>
                  <a:gd name="T47" fmla="*/ 305 h 1200"/>
                  <a:gd name="T48" fmla="*/ 752 w 1226"/>
                  <a:gd name="T49" fmla="*/ 260 h 1200"/>
                  <a:gd name="T50" fmla="*/ 666 w 1226"/>
                  <a:gd name="T51" fmla="*/ 235 h 1200"/>
                  <a:gd name="T52" fmla="*/ 609 w 1226"/>
                  <a:gd name="T53" fmla="*/ 1200 h 1200"/>
                  <a:gd name="T54" fmla="*/ 452 w 1226"/>
                  <a:gd name="T55" fmla="*/ 1182 h 1200"/>
                  <a:gd name="T56" fmla="*/ 313 w 1226"/>
                  <a:gd name="T57" fmla="*/ 1128 h 1200"/>
                  <a:gd name="T58" fmla="*/ 193 w 1226"/>
                  <a:gd name="T59" fmla="*/ 1045 h 1200"/>
                  <a:gd name="T60" fmla="*/ 100 w 1226"/>
                  <a:gd name="T61" fmla="*/ 937 h 1200"/>
                  <a:gd name="T62" fmla="*/ 34 w 1226"/>
                  <a:gd name="T63" fmla="*/ 808 h 1200"/>
                  <a:gd name="T64" fmla="*/ 2 w 1226"/>
                  <a:gd name="T65" fmla="*/ 665 h 1200"/>
                  <a:gd name="T66" fmla="*/ 2 w 1226"/>
                  <a:gd name="T67" fmla="*/ 542 h 1200"/>
                  <a:gd name="T68" fmla="*/ 34 w 1226"/>
                  <a:gd name="T69" fmla="*/ 396 h 1200"/>
                  <a:gd name="T70" fmla="*/ 100 w 1226"/>
                  <a:gd name="T71" fmla="*/ 267 h 1200"/>
                  <a:gd name="T72" fmla="*/ 195 w 1226"/>
                  <a:gd name="T73" fmla="*/ 157 h 1200"/>
                  <a:gd name="T74" fmla="*/ 315 w 1226"/>
                  <a:gd name="T75" fmla="*/ 73 h 1200"/>
                  <a:gd name="T76" fmla="*/ 456 w 1226"/>
                  <a:gd name="T77" fmla="*/ 19 h 1200"/>
                  <a:gd name="T78" fmla="*/ 613 w 1226"/>
                  <a:gd name="T79" fmla="*/ 0 h 1200"/>
                  <a:gd name="T80" fmla="*/ 741 w 1226"/>
                  <a:gd name="T81" fmla="*/ 12 h 1200"/>
                  <a:gd name="T82" fmla="*/ 886 w 1226"/>
                  <a:gd name="T83" fmla="*/ 58 h 1200"/>
                  <a:gd name="T84" fmla="*/ 1009 w 1226"/>
                  <a:gd name="T85" fmla="*/ 137 h 1200"/>
                  <a:gd name="T86" fmla="*/ 1109 w 1226"/>
                  <a:gd name="T87" fmla="*/ 240 h 1200"/>
                  <a:gd name="T88" fmla="*/ 1180 w 1226"/>
                  <a:gd name="T89" fmla="*/ 365 h 1200"/>
                  <a:gd name="T90" fmla="*/ 1219 w 1226"/>
                  <a:gd name="T91" fmla="*/ 507 h 1200"/>
                  <a:gd name="T92" fmla="*/ 1225 w 1226"/>
                  <a:gd name="T93" fmla="*/ 629 h 1200"/>
                  <a:gd name="T94" fmla="*/ 1200 w 1226"/>
                  <a:gd name="T95" fmla="*/ 777 h 1200"/>
                  <a:gd name="T96" fmla="*/ 1140 w 1226"/>
                  <a:gd name="T97" fmla="*/ 910 h 1200"/>
                  <a:gd name="T98" fmla="*/ 1051 w 1226"/>
                  <a:gd name="T99" fmla="*/ 1023 h 1200"/>
                  <a:gd name="T100" fmla="*/ 936 w 1226"/>
                  <a:gd name="T101" fmla="*/ 1113 h 1200"/>
                  <a:gd name="T102" fmla="*/ 797 w 1226"/>
                  <a:gd name="T103" fmla="*/ 1173 h 1200"/>
                  <a:gd name="T104" fmla="*/ 642 w 1226"/>
                  <a:gd name="T105"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26" h="1200">
                    <a:moveTo>
                      <a:pt x="609" y="230"/>
                    </a:moveTo>
                    <a:lnTo>
                      <a:pt x="609" y="230"/>
                    </a:lnTo>
                    <a:lnTo>
                      <a:pt x="590" y="231"/>
                    </a:lnTo>
                    <a:lnTo>
                      <a:pt x="570" y="233"/>
                    </a:lnTo>
                    <a:lnTo>
                      <a:pt x="551" y="235"/>
                    </a:lnTo>
                    <a:lnTo>
                      <a:pt x="533" y="239"/>
                    </a:lnTo>
                    <a:lnTo>
                      <a:pt x="516" y="242"/>
                    </a:lnTo>
                    <a:lnTo>
                      <a:pt x="499" y="247"/>
                    </a:lnTo>
                    <a:lnTo>
                      <a:pt x="482" y="253"/>
                    </a:lnTo>
                    <a:lnTo>
                      <a:pt x="465" y="260"/>
                    </a:lnTo>
                    <a:lnTo>
                      <a:pt x="450" y="267"/>
                    </a:lnTo>
                    <a:lnTo>
                      <a:pt x="436" y="276"/>
                    </a:lnTo>
                    <a:lnTo>
                      <a:pt x="421" y="284"/>
                    </a:lnTo>
                    <a:lnTo>
                      <a:pt x="407" y="293"/>
                    </a:lnTo>
                    <a:lnTo>
                      <a:pt x="394" y="304"/>
                    </a:lnTo>
                    <a:lnTo>
                      <a:pt x="381" y="315"/>
                    </a:lnTo>
                    <a:lnTo>
                      <a:pt x="369" y="327"/>
                    </a:lnTo>
                    <a:lnTo>
                      <a:pt x="357" y="339"/>
                    </a:lnTo>
                    <a:lnTo>
                      <a:pt x="346" y="352"/>
                    </a:lnTo>
                    <a:lnTo>
                      <a:pt x="335" y="365"/>
                    </a:lnTo>
                    <a:lnTo>
                      <a:pt x="326" y="378"/>
                    </a:lnTo>
                    <a:lnTo>
                      <a:pt x="316" y="394"/>
                    </a:lnTo>
                    <a:lnTo>
                      <a:pt x="308" y="408"/>
                    </a:lnTo>
                    <a:lnTo>
                      <a:pt x="301" y="424"/>
                    </a:lnTo>
                    <a:lnTo>
                      <a:pt x="293" y="439"/>
                    </a:lnTo>
                    <a:lnTo>
                      <a:pt x="287" y="456"/>
                    </a:lnTo>
                    <a:lnTo>
                      <a:pt x="281" y="473"/>
                    </a:lnTo>
                    <a:lnTo>
                      <a:pt x="277" y="489"/>
                    </a:lnTo>
                    <a:lnTo>
                      <a:pt x="272" y="507"/>
                    </a:lnTo>
                    <a:lnTo>
                      <a:pt x="268" y="525"/>
                    </a:lnTo>
                    <a:lnTo>
                      <a:pt x="266" y="543"/>
                    </a:lnTo>
                    <a:lnTo>
                      <a:pt x="265" y="561"/>
                    </a:lnTo>
                    <a:lnTo>
                      <a:pt x="264" y="580"/>
                    </a:lnTo>
                    <a:lnTo>
                      <a:pt x="262" y="599"/>
                    </a:lnTo>
                    <a:lnTo>
                      <a:pt x="262" y="599"/>
                    </a:lnTo>
                    <a:lnTo>
                      <a:pt x="264" y="618"/>
                    </a:lnTo>
                    <a:lnTo>
                      <a:pt x="265" y="637"/>
                    </a:lnTo>
                    <a:lnTo>
                      <a:pt x="266" y="655"/>
                    </a:lnTo>
                    <a:lnTo>
                      <a:pt x="270" y="673"/>
                    </a:lnTo>
                    <a:lnTo>
                      <a:pt x="273" y="691"/>
                    </a:lnTo>
                    <a:lnTo>
                      <a:pt x="278" y="709"/>
                    </a:lnTo>
                    <a:lnTo>
                      <a:pt x="283" y="727"/>
                    </a:lnTo>
                    <a:lnTo>
                      <a:pt x="289" y="744"/>
                    </a:lnTo>
                    <a:lnTo>
                      <a:pt x="296" y="760"/>
                    </a:lnTo>
                    <a:lnTo>
                      <a:pt x="303" y="776"/>
                    </a:lnTo>
                    <a:lnTo>
                      <a:pt x="311" y="792"/>
                    </a:lnTo>
                    <a:lnTo>
                      <a:pt x="320" y="807"/>
                    </a:lnTo>
                    <a:lnTo>
                      <a:pt x="329" y="821"/>
                    </a:lnTo>
                    <a:lnTo>
                      <a:pt x="339" y="836"/>
                    </a:lnTo>
                    <a:lnTo>
                      <a:pt x="350" y="849"/>
                    </a:lnTo>
                    <a:lnTo>
                      <a:pt x="361" y="862"/>
                    </a:lnTo>
                    <a:lnTo>
                      <a:pt x="373" y="874"/>
                    </a:lnTo>
                    <a:lnTo>
                      <a:pt x="385" y="886"/>
                    </a:lnTo>
                    <a:lnTo>
                      <a:pt x="398" y="898"/>
                    </a:lnTo>
                    <a:lnTo>
                      <a:pt x="413" y="907"/>
                    </a:lnTo>
                    <a:lnTo>
                      <a:pt x="426" y="917"/>
                    </a:lnTo>
                    <a:lnTo>
                      <a:pt x="441" y="926"/>
                    </a:lnTo>
                    <a:lnTo>
                      <a:pt x="457" y="935"/>
                    </a:lnTo>
                    <a:lnTo>
                      <a:pt x="473" y="942"/>
                    </a:lnTo>
                    <a:lnTo>
                      <a:pt x="488" y="949"/>
                    </a:lnTo>
                    <a:lnTo>
                      <a:pt x="505" y="955"/>
                    </a:lnTo>
                    <a:lnTo>
                      <a:pt x="522" y="960"/>
                    </a:lnTo>
                    <a:lnTo>
                      <a:pt x="539" y="964"/>
                    </a:lnTo>
                    <a:lnTo>
                      <a:pt x="557" y="967"/>
                    </a:lnTo>
                    <a:lnTo>
                      <a:pt x="575" y="969"/>
                    </a:lnTo>
                    <a:lnTo>
                      <a:pt x="594" y="971"/>
                    </a:lnTo>
                    <a:lnTo>
                      <a:pt x="613" y="972"/>
                    </a:lnTo>
                    <a:lnTo>
                      <a:pt x="613" y="972"/>
                    </a:lnTo>
                    <a:lnTo>
                      <a:pt x="634" y="971"/>
                    </a:lnTo>
                    <a:lnTo>
                      <a:pt x="653" y="969"/>
                    </a:lnTo>
                    <a:lnTo>
                      <a:pt x="672" y="967"/>
                    </a:lnTo>
                    <a:lnTo>
                      <a:pt x="690" y="964"/>
                    </a:lnTo>
                    <a:lnTo>
                      <a:pt x="708" y="960"/>
                    </a:lnTo>
                    <a:lnTo>
                      <a:pt x="725" y="955"/>
                    </a:lnTo>
                    <a:lnTo>
                      <a:pt x="741" y="949"/>
                    </a:lnTo>
                    <a:lnTo>
                      <a:pt x="758" y="942"/>
                    </a:lnTo>
                    <a:lnTo>
                      <a:pt x="774" y="935"/>
                    </a:lnTo>
                    <a:lnTo>
                      <a:pt x="789" y="926"/>
                    </a:lnTo>
                    <a:lnTo>
                      <a:pt x="803" y="918"/>
                    </a:lnTo>
                    <a:lnTo>
                      <a:pt x="818" y="909"/>
                    </a:lnTo>
                    <a:lnTo>
                      <a:pt x="831" y="898"/>
                    </a:lnTo>
                    <a:lnTo>
                      <a:pt x="844" y="887"/>
                    </a:lnTo>
                    <a:lnTo>
                      <a:pt x="856" y="875"/>
                    </a:lnTo>
                    <a:lnTo>
                      <a:pt x="868" y="863"/>
                    </a:lnTo>
                    <a:lnTo>
                      <a:pt x="879" y="851"/>
                    </a:lnTo>
                    <a:lnTo>
                      <a:pt x="889" y="837"/>
                    </a:lnTo>
                    <a:lnTo>
                      <a:pt x="899" y="824"/>
                    </a:lnTo>
                    <a:lnTo>
                      <a:pt x="908" y="809"/>
                    </a:lnTo>
                    <a:lnTo>
                      <a:pt x="917" y="794"/>
                    </a:lnTo>
                    <a:lnTo>
                      <a:pt x="924" y="778"/>
                    </a:lnTo>
                    <a:lnTo>
                      <a:pt x="931" y="763"/>
                    </a:lnTo>
                    <a:lnTo>
                      <a:pt x="938" y="746"/>
                    </a:lnTo>
                    <a:lnTo>
                      <a:pt x="943" y="729"/>
                    </a:lnTo>
                    <a:lnTo>
                      <a:pt x="948" y="713"/>
                    </a:lnTo>
                    <a:lnTo>
                      <a:pt x="953" y="695"/>
                    </a:lnTo>
                    <a:lnTo>
                      <a:pt x="956" y="677"/>
                    </a:lnTo>
                    <a:lnTo>
                      <a:pt x="959" y="659"/>
                    </a:lnTo>
                    <a:lnTo>
                      <a:pt x="961" y="641"/>
                    </a:lnTo>
                    <a:lnTo>
                      <a:pt x="962" y="622"/>
                    </a:lnTo>
                    <a:lnTo>
                      <a:pt x="962" y="604"/>
                    </a:lnTo>
                    <a:lnTo>
                      <a:pt x="962" y="604"/>
                    </a:lnTo>
                    <a:lnTo>
                      <a:pt x="962" y="585"/>
                    </a:lnTo>
                    <a:lnTo>
                      <a:pt x="961" y="566"/>
                    </a:lnTo>
                    <a:lnTo>
                      <a:pt x="959" y="547"/>
                    </a:lnTo>
                    <a:lnTo>
                      <a:pt x="955" y="529"/>
                    </a:lnTo>
                    <a:lnTo>
                      <a:pt x="951" y="511"/>
                    </a:lnTo>
                    <a:lnTo>
                      <a:pt x="948" y="493"/>
                    </a:lnTo>
                    <a:lnTo>
                      <a:pt x="942" y="476"/>
                    </a:lnTo>
                    <a:lnTo>
                      <a:pt x="936" y="458"/>
                    </a:lnTo>
                    <a:lnTo>
                      <a:pt x="930" y="443"/>
                    </a:lnTo>
                    <a:lnTo>
                      <a:pt x="922" y="426"/>
                    </a:lnTo>
                    <a:lnTo>
                      <a:pt x="914" y="411"/>
                    </a:lnTo>
                    <a:lnTo>
                      <a:pt x="905" y="395"/>
                    </a:lnTo>
                    <a:lnTo>
                      <a:pt x="895" y="381"/>
                    </a:lnTo>
                    <a:lnTo>
                      <a:pt x="886" y="366"/>
                    </a:lnTo>
                    <a:lnTo>
                      <a:pt x="875" y="353"/>
                    </a:lnTo>
                    <a:lnTo>
                      <a:pt x="863" y="340"/>
                    </a:lnTo>
                    <a:lnTo>
                      <a:pt x="851" y="328"/>
                    </a:lnTo>
                    <a:lnTo>
                      <a:pt x="839" y="316"/>
                    </a:lnTo>
                    <a:lnTo>
                      <a:pt x="826" y="305"/>
                    </a:lnTo>
                    <a:lnTo>
                      <a:pt x="812" y="295"/>
                    </a:lnTo>
                    <a:lnTo>
                      <a:pt x="797" y="285"/>
                    </a:lnTo>
                    <a:lnTo>
                      <a:pt x="783" y="276"/>
                    </a:lnTo>
                    <a:lnTo>
                      <a:pt x="768" y="267"/>
                    </a:lnTo>
                    <a:lnTo>
                      <a:pt x="752" y="260"/>
                    </a:lnTo>
                    <a:lnTo>
                      <a:pt x="735" y="253"/>
                    </a:lnTo>
                    <a:lnTo>
                      <a:pt x="719" y="247"/>
                    </a:lnTo>
                    <a:lnTo>
                      <a:pt x="702" y="242"/>
                    </a:lnTo>
                    <a:lnTo>
                      <a:pt x="684" y="239"/>
                    </a:lnTo>
                    <a:lnTo>
                      <a:pt x="666" y="235"/>
                    </a:lnTo>
                    <a:lnTo>
                      <a:pt x="647" y="233"/>
                    </a:lnTo>
                    <a:lnTo>
                      <a:pt x="629" y="231"/>
                    </a:lnTo>
                    <a:lnTo>
                      <a:pt x="609" y="230"/>
                    </a:lnTo>
                    <a:close/>
                    <a:moveTo>
                      <a:pt x="609" y="1200"/>
                    </a:moveTo>
                    <a:lnTo>
                      <a:pt x="609" y="1200"/>
                    </a:lnTo>
                    <a:lnTo>
                      <a:pt x="576" y="1200"/>
                    </a:lnTo>
                    <a:lnTo>
                      <a:pt x="544" y="1198"/>
                    </a:lnTo>
                    <a:lnTo>
                      <a:pt x="513" y="1194"/>
                    </a:lnTo>
                    <a:lnTo>
                      <a:pt x="482" y="1188"/>
                    </a:lnTo>
                    <a:lnTo>
                      <a:pt x="452" y="1182"/>
                    </a:lnTo>
                    <a:lnTo>
                      <a:pt x="422" y="1174"/>
                    </a:lnTo>
                    <a:lnTo>
                      <a:pt x="394" y="1164"/>
                    </a:lnTo>
                    <a:lnTo>
                      <a:pt x="366" y="1153"/>
                    </a:lnTo>
                    <a:lnTo>
                      <a:pt x="339" y="1141"/>
                    </a:lnTo>
                    <a:lnTo>
                      <a:pt x="313" y="1128"/>
                    </a:lnTo>
                    <a:lnTo>
                      <a:pt x="286" y="1114"/>
                    </a:lnTo>
                    <a:lnTo>
                      <a:pt x="262" y="1098"/>
                    </a:lnTo>
                    <a:lnTo>
                      <a:pt x="238" y="1082"/>
                    </a:lnTo>
                    <a:lnTo>
                      <a:pt x="216" y="1064"/>
                    </a:lnTo>
                    <a:lnTo>
                      <a:pt x="193" y="1045"/>
                    </a:lnTo>
                    <a:lnTo>
                      <a:pt x="173" y="1026"/>
                    </a:lnTo>
                    <a:lnTo>
                      <a:pt x="152" y="1004"/>
                    </a:lnTo>
                    <a:lnTo>
                      <a:pt x="133" y="983"/>
                    </a:lnTo>
                    <a:lnTo>
                      <a:pt x="117" y="960"/>
                    </a:lnTo>
                    <a:lnTo>
                      <a:pt x="100" y="937"/>
                    </a:lnTo>
                    <a:lnTo>
                      <a:pt x="84" y="912"/>
                    </a:lnTo>
                    <a:lnTo>
                      <a:pt x="70" y="887"/>
                    </a:lnTo>
                    <a:lnTo>
                      <a:pt x="57" y="862"/>
                    </a:lnTo>
                    <a:lnTo>
                      <a:pt x="45" y="836"/>
                    </a:lnTo>
                    <a:lnTo>
                      <a:pt x="34" y="808"/>
                    </a:lnTo>
                    <a:lnTo>
                      <a:pt x="26" y="781"/>
                    </a:lnTo>
                    <a:lnTo>
                      <a:pt x="18" y="752"/>
                    </a:lnTo>
                    <a:lnTo>
                      <a:pt x="10" y="723"/>
                    </a:lnTo>
                    <a:lnTo>
                      <a:pt x="6" y="694"/>
                    </a:lnTo>
                    <a:lnTo>
                      <a:pt x="2" y="665"/>
                    </a:lnTo>
                    <a:lnTo>
                      <a:pt x="0" y="634"/>
                    </a:lnTo>
                    <a:lnTo>
                      <a:pt x="0" y="604"/>
                    </a:lnTo>
                    <a:lnTo>
                      <a:pt x="0" y="604"/>
                    </a:lnTo>
                    <a:lnTo>
                      <a:pt x="0" y="573"/>
                    </a:lnTo>
                    <a:lnTo>
                      <a:pt x="2" y="542"/>
                    </a:lnTo>
                    <a:lnTo>
                      <a:pt x="6" y="512"/>
                    </a:lnTo>
                    <a:lnTo>
                      <a:pt x="12" y="482"/>
                    </a:lnTo>
                    <a:lnTo>
                      <a:pt x="18" y="454"/>
                    </a:lnTo>
                    <a:lnTo>
                      <a:pt x="26" y="425"/>
                    </a:lnTo>
                    <a:lnTo>
                      <a:pt x="34" y="396"/>
                    </a:lnTo>
                    <a:lnTo>
                      <a:pt x="45" y="370"/>
                    </a:lnTo>
                    <a:lnTo>
                      <a:pt x="57" y="342"/>
                    </a:lnTo>
                    <a:lnTo>
                      <a:pt x="70" y="316"/>
                    </a:lnTo>
                    <a:lnTo>
                      <a:pt x="84" y="291"/>
                    </a:lnTo>
                    <a:lnTo>
                      <a:pt x="100" y="267"/>
                    </a:lnTo>
                    <a:lnTo>
                      <a:pt x="117" y="243"/>
                    </a:lnTo>
                    <a:lnTo>
                      <a:pt x="135" y="221"/>
                    </a:lnTo>
                    <a:lnTo>
                      <a:pt x="154" y="198"/>
                    </a:lnTo>
                    <a:lnTo>
                      <a:pt x="174" y="178"/>
                    </a:lnTo>
                    <a:lnTo>
                      <a:pt x="195" y="157"/>
                    </a:lnTo>
                    <a:lnTo>
                      <a:pt x="217" y="138"/>
                    </a:lnTo>
                    <a:lnTo>
                      <a:pt x="240" y="120"/>
                    </a:lnTo>
                    <a:lnTo>
                      <a:pt x="264" y="104"/>
                    </a:lnTo>
                    <a:lnTo>
                      <a:pt x="289" y="88"/>
                    </a:lnTo>
                    <a:lnTo>
                      <a:pt x="315" y="73"/>
                    </a:lnTo>
                    <a:lnTo>
                      <a:pt x="341" y="59"/>
                    </a:lnTo>
                    <a:lnTo>
                      <a:pt x="369" y="47"/>
                    </a:lnTo>
                    <a:lnTo>
                      <a:pt x="397" y="37"/>
                    </a:lnTo>
                    <a:lnTo>
                      <a:pt x="426" y="27"/>
                    </a:lnTo>
                    <a:lnTo>
                      <a:pt x="456" y="19"/>
                    </a:lnTo>
                    <a:lnTo>
                      <a:pt x="486" y="12"/>
                    </a:lnTo>
                    <a:lnTo>
                      <a:pt x="517" y="7"/>
                    </a:lnTo>
                    <a:lnTo>
                      <a:pt x="549" y="3"/>
                    </a:lnTo>
                    <a:lnTo>
                      <a:pt x="581" y="1"/>
                    </a:lnTo>
                    <a:lnTo>
                      <a:pt x="613" y="0"/>
                    </a:lnTo>
                    <a:lnTo>
                      <a:pt x="613" y="0"/>
                    </a:lnTo>
                    <a:lnTo>
                      <a:pt x="647" y="1"/>
                    </a:lnTo>
                    <a:lnTo>
                      <a:pt x="679" y="3"/>
                    </a:lnTo>
                    <a:lnTo>
                      <a:pt x="710" y="7"/>
                    </a:lnTo>
                    <a:lnTo>
                      <a:pt x="741" y="12"/>
                    </a:lnTo>
                    <a:lnTo>
                      <a:pt x="771" y="19"/>
                    </a:lnTo>
                    <a:lnTo>
                      <a:pt x="801" y="27"/>
                    </a:lnTo>
                    <a:lnTo>
                      <a:pt x="830" y="35"/>
                    </a:lnTo>
                    <a:lnTo>
                      <a:pt x="858" y="46"/>
                    </a:lnTo>
                    <a:lnTo>
                      <a:pt x="886" y="58"/>
                    </a:lnTo>
                    <a:lnTo>
                      <a:pt x="912" y="73"/>
                    </a:lnTo>
                    <a:lnTo>
                      <a:pt x="937" y="87"/>
                    </a:lnTo>
                    <a:lnTo>
                      <a:pt x="962" y="102"/>
                    </a:lnTo>
                    <a:lnTo>
                      <a:pt x="986" y="119"/>
                    </a:lnTo>
                    <a:lnTo>
                      <a:pt x="1009" y="137"/>
                    </a:lnTo>
                    <a:lnTo>
                      <a:pt x="1031" y="155"/>
                    </a:lnTo>
                    <a:lnTo>
                      <a:pt x="1052" y="175"/>
                    </a:lnTo>
                    <a:lnTo>
                      <a:pt x="1072" y="196"/>
                    </a:lnTo>
                    <a:lnTo>
                      <a:pt x="1091" y="218"/>
                    </a:lnTo>
                    <a:lnTo>
                      <a:pt x="1109" y="240"/>
                    </a:lnTo>
                    <a:lnTo>
                      <a:pt x="1125" y="264"/>
                    </a:lnTo>
                    <a:lnTo>
                      <a:pt x="1140" y="289"/>
                    </a:lnTo>
                    <a:lnTo>
                      <a:pt x="1154" y="314"/>
                    </a:lnTo>
                    <a:lnTo>
                      <a:pt x="1168" y="339"/>
                    </a:lnTo>
                    <a:lnTo>
                      <a:pt x="1180" y="365"/>
                    </a:lnTo>
                    <a:lnTo>
                      <a:pt x="1190" y="393"/>
                    </a:lnTo>
                    <a:lnTo>
                      <a:pt x="1200" y="420"/>
                    </a:lnTo>
                    <a:lnTo>
                      <a:pt x="1207" y="449"/>
                    </a:lnTo>
                    <a:lnTo>
                      <a:pt x="1214" y="479"/>
                    </a:lnTo>
                    <a:lnTo>
                      <a:pt x="1219" y="507"/>
                    </a:lnTo>
                    <a:lnTo>
                      <a:pt x="1223" y="537"/>
                    </a:lnTo>
                    <a:lnTo>
                      <a:pt x="1225" y="568"/>
                    </a:lnTo>
                    <a:lnTo>
                      <a:pt x="1226" y="599"/>
                    </a:lnTo>
                    <a:lnTo>
                      <a:pt x="1226" y="599"/>
                    </a:lnTo>
                    <a:lnTo>
                      <a:pt x="1225" y="629"/>
                    </a:lnTo>
                    <a:lnTo>
                      <a:pt x="1223" y="660"/>
                    </a:lnTo>
                    <a:lnTo>
                      <a:pt x="1219" y="690"/>
                    </a:lnTo>
                    <a:lnTo>
                      <a:pt x="1214" y="720"/>
                    </a:lnTo>
                    <a:lnTo>
                      <a:pt x="1207" y="749"/>
                    </a:lnTo>
                    <a:lnTo>
                      <a:pt x="1200" y="777"/>
                    </a:lnTo>
                    <a:lnTo>
                      <a:pt x="1190" y="805"/>
                    </a:lnTo>
                    <a:lnTo>
                      <a:pt x="1180" y="832"/>
                    </a:lnTo>
                    <a:lnTo>
                      <a:pt x="1168" y="858"/>
                    </a:lnTo>
                    <a:lnTo>
                      <a:pt x="1154" y="885"/>
                    </a:lnTo>
                    <a:lnTo>
                      <a:pt x="1140" y="910"/>
                    </a:lnTo>
                    <a:lnTo>
                      <a:pt x="1125" y="934"/>
                    </a:lnTo>
                    <a:lnTo>
                      <a:pt x="1108" y="958"/>
                    </a:lnTo>
                    <a:lnTo>
                      <a:pt x="1090" y="980"/>
                    </a:lnTo>
                    <a:lnTo>
                      <a:pt x="1071" y="1002"/>
                    </a:lnTo>
                    <a:lnTo>
                      <a:pt x="1051" y="1023"/>
                    </a:lnTo>
                    <a:lnTo>
                      <a:pt x="1029" y="1044"/>
                    </a:lnTo>
                    <a:lnTo>
                      <a:pt x="1008" y="1061"/>
                    </a:lnTo>
                    <a:lnTo>
                      <a:pt x="985" y="1081"/>
                    </a:lnTo>
                    <a:lnTo>
                      <a:pt x="960" y="1097"/>
                    </a:lnTo>
                    <a:lnTo>
                      <a:pt x="936" y="1113"/>
                    </a:lnTo>
                    <a:lnTo>
                      <a:pt x="910" y="1127"/>
                    </a:lnTo>
                    <a:lnTo>
                      <a:pt x="883" y="1140"/>
                    </a:lnTo>
                    <a:lnTo>
                      <a:pt x="856" y="1152"/>
                    </a:lnTo>
                    <a:lnTo>
                      <a:pt x="827" y="1163"/>
                    </a:lnTo>
                    <a:lnTo>
                      <a:pt x="797" y="1173"/>
                    </a:lnTo>
                    <a:lnTo>
                      <a:pt x="769" y="1181"/>
                    </a:lnTo>
                    <a:lnTo>
                      <a:pt x="738" y="1188"/>
                    </a:lnTo>
                    <a:lnTo>
                      <a:pt x="707" y="1193"/>
                    </a:lnTo>
                    <a:lnTo>
                      <a:pt x="674" y="1198"/>
                    </a:lnTo>
                    <a:lnTo>
                      <a:pt x="642" y="1200"/>
                    </a:lnTo>
                    <a:lnTo>
                      <a:pt x="609"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3" name="Freeform 20"/>
              <p:cNvSpPr>
                <a:spLocks noEditPoints="1"/>
              </p:cNvSpPr>
              <p:nvPr userDrawn="1"/>
            </p:nvSpPr>
            <p:spPr bwMode="auto">
              <a:xfrm>
                <a:off x="6402388" y="3122613"/>
                <a:ext cx="828675" cy="946150"/>
              </a:xfrm>
              <a:custGeom>
                <a:avLst/>
                <a:gdLst>
                  <a:gd name="T0" fmla="*/ 733 w 1044"/>
                  <a:gd name="T1" fmla="*/ 661 h 1192"/>
                  <a:gd name="T2" fmla="*/ 601 w 1044"/>
                  <a:gd name="T3" fmla="*/ 636 h 1192"/>
                  <a:gd name="T4" fmla="*/ 496 w 1044"/>
                  <a:gd name="T5" fmla="*/ 634 h 1192"/>
                  <a:gd name="T6" fmla="*/ 391 w 1044"/>
                  <a:gd name="T7" fmla="*/ 653 h 1192"/>
                  <a:gd name="T8" fmla="*/ 315 w 1044"/>
                  <a:gd name="T9" fmla="*/ 695 h 1192"/>
                  <a:gd name="T10" fmla="*/ 272 w 1044"/>
                  <a:gd name="T11" fmla="*/ 758 h 1192"/>
                  <a:gd name="T12" fmla="*/ 262 w 1044"/>
                  <a:gd name="T13" fmla="*/ 823 h 1192"/>
                  <a:gd name="T14" fmla="*/ 271 w 1044"/>
                  <a:gd name="T15" fmla="*/ 879 h 1192"/>
                  <a:gd name="T16" fmla="*/ 312 w 1044"/>
                  <a:gd name="T17" fmla="*/ 937 h 1192"/>
                  <a:gd name="T18" fmla="*/ 378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90 w 1044"/>
                  <a:gd name="T33" fmla="*/ 679 h 1192"/>
                  <a:gd name="T34" fmla="*/ 767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5 w 1044"/>
                  <a:gd name="T47" fmla="*/ 1168 h 1192"/>
                  <a:gd name="T48" fmla="*/ 184 w 1044"/>
                  <a:gd name="T49" fmla="*/ 1139 h 1192"/>
                  <a:gd name="T50" fmla="*/ 123 w 1044"/>
                  <a:gd name="T51" fmla="*/ 1100 h 1192"/>
                  <a:gd name="T52" fmla="*/ 73 w 1044"/>
                  <a:gd name="T53" fmla="*/ 1050 h 1192"/>
                  <a:gd name="T54" fmla="*/ 34 w 1044"/>
                  <a:gd name="T55" fmla="*/ 989 h 1192"/>
                  <a:gd name="T56" fmla="*/ 9 w 1044"/>
                  <a:gd name="T57" fmla="*/ 917 h 1192"/>
                  <a:gd name="T58" fmla="*/ 0 w 1044"/>
                  <a:gd name="T59" fmla="*/ 836 h 1192"/>
                  <a:gd name="T60" fmla="*/ 3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4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5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90" y="679"/>
                    </a:moveTo>
                    <a:lnTo>
                      <a:pt x="790" y="679"/>
                    </a:lnTo>
                    <a:lnTo>
                      <a:pt x="762" y="670"/>
                    </a:lnTo>
                    <a:lnTo>
                      <a:pt x="733" y="661"/>
                    </a:lnTo>
                    <a:lnTo>
                      <a:pt x="704" y="653"/>
                    </a:lnTo>
                    <a:lnTo>
                      <a:pt x="670" y="646"/>
                    </a:lnTo>
                    <a:lnTo>
                      <a:pt x="637" y="641"/>
                    </a:lnTo>
                    <a:lnTo>
                      <a:pt x="601" y="636"/>
                    </a:lnTo>
                    <a:lnTo>
                      <a:pt x="564" y="634"/>
                    </a:lnTo>
                    <a:lnTo>
                      <a:pt x="526" y="633"/>
                    </a:lnTo>
                    <a:lnTo>
                      <a:pt x="526" y="633"/>
                    </a:lnTo>
                    <a:lnTo>
                      <a:pt x="496" y="634"/>
                    </a:lnTo>
                    <a:lnTo>
                      <a:pt x="467" y="636"/>
                    </a:lnTo>
                    <a:lnTo>
                      <a:pt x="440" y="640"/>
                    </a:lnTo>
                    <a:lnTo>
                      <a:pt x="415" y="646"/>
                    </a:lnTo>
                    <a:lnTo>
                      <a:pt x="391" y="653"/>
                    </a:lnTo>
                    <a:lnTo>
                      <a:pt x="369" y="661"/>
                    </a:lnTo>
                    <a:lnTo>
                      <a:pt x="350" y="671"/>
                    </a:lnTo>
                    <a:lnTo>
                      <a:pt x="332" y="682"/>
                    </a:lnTo>
                    <a:lnTo>
                      <a:pt x="315" y="695"/>
                    </a:lnTo>
                    <a:lnTo>
                      <a:pt x="301" y="708"/>
                    </a:lnTo>
                    <a:lnTo>
                      <a:pt x="289" y="724"/>
                    </a:lnTo>
                    <a:lnTo>
                      <a:pt x="280" y="740"/>
                    </a:lnTo>
                    <a:lnTo>
                      <a:pt x="272" y="758"/>
                    </a:lnTo>
                    <a:lnTo>
                      <a:pt x="266" y="777"/>
                    </a:lnTo>
                    <a:lnTo>
                      <a:pt x="263" y="798"/>
                    </a:lnTo>
                    <a:lnTo>
                      <a:pt x="262" y="819"/>
                    </a:lnTo>
                    <a:lnTo>
                      <a:pt x="262" y="823"/>
                    </a:lnTo>
                    <a:lnTo>
                      <a:pt x="262" y="823"/>
                    </a:lnTo>
                    <a:lnTo>
                      <a:pt x="263" y="843"/>
                    </a:lnTo>
                    <a:lnTo>
                      <a:pt x="266" y="861"/>
                    </a:lnTo>
                    <a:lnTo>
                      <a:pt x="271" y="879"/>
                    </a:lnTo>
                    <a:lnTo>
                      <a:pt x="280" y="896"/>
                    </a:lnTo>
                    <a:lnTo>
                      <a:pt x="288" y="911"/>
                    </a:lnTo>
                    <a:lnTo>
                      <a:pt x="300" y="924"/>
                    </a:lnTo>
                    <a:lnTo>
                      <a:pt x="312" y="937"/>
                    </a:lnTo>
                    <a:lnTo>
                      <a:pt x="326" y="948"/>
                    </a:lnTo>
                    <a:lnTo>
                      <a:pt x="342" y="959"/>
                    </a:lnTo>
                    <a:lnTo>
                      <a:pt x="360" y="967"/>
                    </a:lnTo>
                    <a:lnTo>
                      <a:pt x="378" y="976"/>
                    </a:lnTo>
                    <a:lnTo>
                      <a:pt x="397" y="982"/>
                    </a:lnTo>
                    <a:lnTo>
                      <a:pt x="417" y="986"/>
                    </a:lnTo>
                    <a:lnTo>
                      <a:pt x="438" y="990"/>
                    </a:lnTo>
                    <a:lnTo>
                      <a:pt x="461" y="992"/>
                    </a:lnTo>
                    <a:lnTo>
                      <a:pt x="484" y="992"/>
                    </a:lnTo>
                    <a:lnTo>
                      <a:pt x="484"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4" y="802"/>
                    </a:lnTo>
                    <a:lnTo>
                      <a:pt x="786" y="790"/>
                    </a:lnTo>
                    <a:lnTo>
                      <a:pt x="787" y="777"/>
                    </a:lnTo>
                    <a:lnTo>
                      <a:pt x="788" y="764"/>
                    </a:lnTo>
                    <a:lnTo>
                      <a:pt x="790" y="751"/>
                    </a:lnTo>
                    <a:lnTo>
                      <a:pt x="790" y="679"/>
                    </a:lnTo>
                    <a:close/>
                    <a:moveTo>
                      <a:pt x="782" y="1167"/>
                    </a:moveTo>
                    <a:lnTo>
                      <a:pt x="782" y="1026"/>
                    </a:lnTo>
                    <a:lnTo>
                      <a:pt x="782" y="1026"/>
                    </a:lnTo>
                    <a:lnTo>
                      <a:pt x="767" y="1043"/>
                    </a:lnTo>
                    <a:lnTo>
                      <a:pt x="751" y="1059"/>
                    </a:lnTo>
                    <a:lnTo>
                      <a:pt x="733" y="1076"/>
                    </a:lnTo>
                    <a:lnTo>
                      <a:pt x="716"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49" y="1188"/>
                    </a:lnTo>
                    <a:lnTo>
                      <a:pt x="330" y="1186"/>
                    </a:lnTo>
                    <a:lnTo>
                      <a:pt x="311" y="1182"/>
                    </a:lnTo>
                    <a:lnTo>
                      <a:pt x="292" y="1179"/>
                    </a:lnTo>
                    <a:lnTo>
                      <a:pt x="272" y="1174"/>
                    </a:lnTo>
                    <a:lnTo>
                      <a:pt x="255" y="1168"/>
                    </a:lnTo>
                    <a:lnTo>
                      <a:pt x="235" y="1162"/>
                    </a:lnTo>
                    <a:lnTo>
                      <a:pt x="219" y="1155"/>
                    </a:lnTo>
                    <a:lnTo>
                      <a:pt x="201" y="1148"/>
                    </a:lnTo>
                    <a:lnTo>
                      <a:pt x="184" y="1139"/>
                    </a:lnTo>
                    <a:lnTo>
                      <a:pt x="169" y="1131"/>
                    </a:lnTo>
                    <a:lnTo>
                      <a:pt x="153" y="1121"/>
                    </a:lnTo>
                    <a:lnTo>
                      <a:pt x="137" y="1111"/>
                    </a:lnTo>
                    <a:lnTo>
                      <a:pt x="123" y="1100"/>
                    </a:lnTo>
                    <a:lnTo>
                      <a:pt x="110" y="1089"/>
                    </a:lnTo>
                    <a:lnTo>
                      <a:pt x="97" y="1076"/>
                    </a:lnTo>
                    <a:lnTo>
                      <a:pt x="84" y="1064"/>
                    </a:lnTo>
                    <a:lnTo>
                      <a:pt x="73" y="1050"/>
                    </a:lnTo>
                    <a:lnTo>
                      <a:pt x="61" y="1035"/>
                    </a:lnTo>
                    <a:lnTo>
                      <a:pt x="52" y="1021"/>
                    </a:lnTo>
                    <a:lnTo>
                      <a:pt x="42" y="1005"/>
                    </a:lnTo>
                    <a:lnTo>
                      <a:pt x="34" y="989"/>
                    </a:lnTo>
                    <a:lnTo>
                      <a:pt x="26" y="972"/>
                    </a:lnTo>
                    <a:lnTo>
                      <a:pt x="19" y="954"/>
                    </a:lnTo>
                    <a:lnTo>
                      <a:pt x="13" y="936"/>
                    </a:lnTo>
                    <a:lnTo>
                      <a:pt x="9" y="917"/>
                    </a:lnTo>
                    <a:lnTo>
                      <a:pt x="5" y="898"/>
                    </a:lnTo>
                    <a:lnTo>
                      <a:pt x="3" y="878"/>
                    </a:lnTo>
                    <a:lnTo>
                      <a:pt x="1" y="857"/>
                    </a:lnTo>
                    <a:lnTo>
                      <a:pt x="0" y="836"/>
                    </a:lnTo>
                    <a:lnTo>
                      <a:pt x="0" y="831"/>
                    </a:lnTo>
                    <a:lnTo>
                      <a:pt x="0" y="831"/>
                    </a:lnTo>
                    <a:lnTo>
                      <a:pt x="1" y="808"/>
                    </a:lnTo>
                    <a:lnTo>
                      <a:pt x="3" y="787"/>
                    </a:lnTo>
                    <a:lnTo>
                      <a:pt x="5"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1" y="491"/>
                    </a:lnTo>
                    <a:lnTo>
                      <a:pt x="281" y="485"/>
                    </a:lnTo>
                    <a:lnTo>
                      <a:pt x="302" y="479"/>
                    </a:lnTo>
                    <a:lnTo>
                      <a:pt x="324" y="474"/>
                    </a:lnTo>
                    <a:lnTo>
                      <a:pt x="346" y="470"/>
                    </a:lnTo>
                    <a:lnTo>
                      <a:pt x="369"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4" y="451"/>
                    </a:lnTo>
                    <a:lnTo>
                      <a:pt x="780" y="425"/>
                    </a:lnTo>
                    <a:lnTo>
                      <a:pt x="774" y="399"/>
                    </a:lnTo>
                    <a:lnTo>
                      <a:pt x="767" y="375"/>
                    </a:lnTo>
                    <a:lnTo>
                      <a:pt x="756" y="353"/>
                    </a:lnTo>
                    <a:lnTo>
                      <a:pt x="743" y="333"/>
                    </a:lnTo>
                    <a:lnTo>
                      <a:pt x="729" y="315"/>
                    </a:lnTo>
                    <a:lnTo>
                      <a:pt x="712" y="298"/>
                    </a:lnTo>
                    <a:lnTo>
                      <a:pt x="693" y="283"/>
                    </a:lnTo>
                    <a:lnTo>
                      <a:pt x="671" y="271"/>
                    </a:lnTo>
                    <a:lnTo>
                      <a:pt x="649" y="260"/>
                    </a:lnTo>
                    <a:lnTo>
                      <a:pt x="624" y="251"/>
                    </a:lnTo>
                    <a:lnTo>
                      <a:pt x="596" y="243"/>
                    </a:lnTo>
                    <a:lnTo>
                      <a:pt x="566" y="239"/>
                    </a:lnTo>
                    <a:lnTo>
                      <a:pt x="535" y="236"/>
                    </a:lnTo>
                    <a:lnTo>
                      <a:pt x="502" y="235"/>
                    </a:lnTo>
                    <a:lnTo>
                      <a:pt x="502" y="235"/>
                    </a:lnTo>
                    <a:lnTo>
                      <a:pt x="455" y="236"/>
                    </a:lnTo>
                    <a:lnTo>
                      <a:pt x="411" y="240"/>
                    </a:lnTo>
                    <a:lnTo>
                      <a:pt x="368" y="246"/>
                    </a:lnTo>
                    <a:lnTo>
                      <a:pt x="329" y="254"/>
                    </a:lnTo>
                    <a:lnTo>
                      <a:pt x="289" y="265"/>
                    </a:lnTo>
                    <a:lnTo>
                      <a:pt x="250" y="277"/>
                    </a:lnTo>
                    <a:lnTo>
                      <a:pt x="212" y="290"/>
                    </a:lnTo>
                    <a:lnTo>
                      <a:pt x="172" y="307"/>
                    </a:lnTo>
                    <a:lnTo>
                      <a:pt x="100" y="95"/>
                    </a:lnTo>
                    <a:lnTo>
                      <a:pt x="100" y="95"/>
                    </a:lnTo>
                    <a:lnTo>
                      <a:pt x="148" y="75"/>
                    </a:lnTo>
                    <a:lnTo>
                      <a:pt x="196" y="56"/>
                    </a:lnTo>
                    <a:lnTo>
                      <a:pt x="245" y="39"/>
                    </a:lnTo>
                    <a:lnTo>
                      <a:pt x="271" y="32"/>
                    </a:lnTo>
                    <a:lnTo>
                      <a:pt x="296" y="26"/>
                    </a:lnTo>
                    <a:lnTo>
                      <a:pt x="324" y="20"/>
                    </a:lnTo>
                    <a:lnTo>
                      <a:pt x="351" y="14"/>
                    </a:lnTo>
                    <a:lnTo>
                      <a:pt x="380" y="11"/>
                    </a:lnTo>
                    <a:lnTo>
                      <a:pt x="409" y="6"/>
                    </a:lnTo>
                    <a:lnTo>
                      <a:pt x="440" y="3"/>
                    </a:lnTo>
                    <a:lnTo>
                      <a:pt x="471" y="1"/>
                    </a:lnTo>
                    <a:lnTo>
                      <a:pt x="504" y="0"/>
                    </a:lnTo>
                    <a:lnTo>
                      <a:pt x="539" y="0"/>
                    </a:lnTo>
                    <a:lnTo>
                      <a:pt x="539" y="0"/>
                    </a:lnTo>
                    <a:lnTo>
                      <a:pt x="570" y="0"/>
                    </a:lnTo>
                    <a:lnTo>
                      <a:pt x="601" y="1"/>
                    </a:lnTo>
                    <a:lnTo>
                      <a:pt x="630"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9" y="126"/>
                    </a:lnTo>
                    <a:lnTo>
                      <a:pt x="934" y="143"/>
                    </a:lnTo>
                    <a:lnTo>
                      <a:pt x="948" y="160"/>
                    </a:lnTo>
                    <a:lnTo>
                      <a:pt x="962" y="178"/>
                    </a:lnTo>
                    <a:lnTo>
                      <a:pt x="973" y="197"/>
                    </a:lnTo>
                    <a:lnTo>
                      <a:pt x="985" y="216"/>
                    </a:lnTo>
                    <a:lnTo>
                      <a:pt x="995" y="236"/>
                    </a:lnTo>
                    <a:lnTo>
                      <a:pt x="1005"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5" name="Freeform 21"/>
              <p:cNvSpPr>
                <a:spLocks/>
              </p:cNvSpPr>
              <p:nvPr userDrawn="1"/>
            </p:nvSpPr>
            <p:spPr bwMode="auto">
              <a:xfrm>
                <a:off x="7394575" y="3119438"/>
                <a:ext cx="531813" cy="930275"/>
              </a:xfrm>
              <a:custGeom>
                <a:avLst/>
                <a:gdLst>
                  <a:gd name="T0" fmla="*/ 263 w 672"/>
                  <a:gd name="T1" fmla="*/ 1172 h 1172"/>
                  <a:gd name="T2" fmla="*/ 0 w 672"/>
                  <a:gd name="T3" fmla="*/ 1172 h 1172"/>
                  <a:gd name="T4" fmla="*/ 0 w 672"/>
                  <a:gd name="T5" fmla="*/ 22 h 1172"/>
                  <a:gd name="T6" fmla="*/ 263 w 672"/>
                  <a:gd name="T7" fmla="*/ 22 h 1172"/>
                  <a:gd name="T8" fmla="*/ 263 w 672"/>
                  <a:gd name="T9" fmla="*/ 281 h 1172"/>
                  <a:gd name="T10" fmla="*/ 263 w 672"/>
                  <a:gd name="T11" fmla="*/ 281 h 1172"/>
                  <a:gd name="T12" fmla="*/ 277 w 672"/>
                  <a:gd name="T13" fmla="*/ 250 h 1172"/>
                  <a:gd name="T14" fmla="*/ 293 w 672"/>
                  <a:gd name="T15" fmla="*/ 220 h 1172"/>
                  <a:gd name="T16" fmla="*/ 311 w 672"/>
                  <a:gd name="T17" fmla="*/ 190 h 1172"/>
                  <a:gd name="T18" fmla="*/ 329 w 672"/>
                  <a:gd name="T19" fmla="*/ 164 h 1172"/>
                  <a:gd name="T20" fmla="*/ 349 w 672"/>
                  <a:gd name="T21" fmla="*/ 137 h 1172"/>
                  <a:gd name="T22" fmla="*/ 371 w 672"/>
                  <a:gd name="T23" fmla="*/ 115 h 1172"/>
                  <a:gd name="T24" fmla="*/ 393 w 672"/>
                  <a:gd name="T25" fmla="*/ 92 h 1172"/>
                  <a:gd name="T26" fmla="*/ 418 w 672"/>
                  <a:gd name="T27" fmla="*/ 73 h 1172"/>
                  <a:gd name="T28" fmla="*/ 445 w 672"/>
                  <a:gd name="T29" fmla="*/ 55 h 1172"/>
                  <a:gd name="T30" fmla="*/ 472 w 672"/>
                  <a:gd name="T31" fmla="*/ 39 h 1172"/>
                  <a:gd name="T32" fmla="*/ 501 w 672"/>
                  <a:gd name="T33" fmla="*/ 26 h 1172"/>
                  <a:gd name="T34" fmla="*/ 516 w 672"/>
                  <a:gd name="T35" fmla="*/ 22 h 1172"/>
                  <a:gd name="T36" fmla="*/ 532 w 672"/>
                  <a:gd name="T37" fmla="*/ 16 h 1172"/>
                  <a:gd name="T38" fmla="*/ 549 w 672"/>
                  <a:gd name="T39" fmla="*/ 12 h 1172"/>
                  <a:gd name="T40" fmla="*/ 564 w 672"/>
                  <a:gd name="T41" fmla="*/ 8 h 1172"/>
                  <a:gd name="T42" fmla="*/ 581 w 672"/>
                  <a:gd name="T43" fmla="*/ 5 h 1172"/>
                  <a:gd name="T44" fmla="*/ 599 w 672"/>
                  <a:gd name="T45" fmla="*/ 2 h 1172"/>
                  <a:gd name="T46" fmla="*/ 615 w 672"/>
                  <a:gd name="T47" fmla="*/ 1 h 1172"/>
                  <a:gd name="T48" fmla="*/ 633 w 672"/>
                  <a:gd name="T49" fmla="*/ 0 h 1172"/>
                  <a:gd name="T50" fmla="*/ 652 w 672"/>
                  <a:gd name="T51" fmla="*/ 0 h 1172"/>
                  <a:gd name="T52" fmla="*/ 672 w 672"/>
                  <a:gd name="T53" fmla="*/ 0 h 1172"/>
                  <a:gd name="T54" fmla="*/ 672 w 672"/>
                  <a:gd name="T55" fmla="*/ 278 h 1172"/>
                  <a:gd name="T56" fmla="*/ 656 w 672"/>
                  <a:gd name="T57" fmla="*/ 278 h 1172"/>
                  <a:gd name="T58" fmla="*/ 656 w 672"/>
                  <a:gd name="T59" fmla="*/ 278 h 1172"/>
                  <a:gd name="T60" fmla="*/ 635 w 672"/>
                  <a:gd name="T61" fmla="*/ 280 h 1172"/>
                  <a:gd name="T62" fmla="*/ 613 w 672"/>
                  <a:gd name="T63" fmla="*/ 281 h 1172"/>
                  <a:gd name="T64" fmla="*/ 593 w 672"/>
                  <a:gd name="T65" fmla="*/ 283 h 1172"/>
                  <a:gd name="T66" fmla="*/ 572 w 672"/>
                  <a:gd name="T67" fmla="*/ 285 h 1172"/>
                  <a:gd name="T68" fmla="*/ 553 w 672"/>
                  <a:gd name="T69" fmla="*/ 290 h 1172"/>
                  <a:gd name="T70" fmla="*/ 534 w 672"/>
                  <a:gd name="T71" fmla="*/ 295 h 1172"/>
                  <a:gd name="T72" fmla="*/ 515 w 672"/>
                  <a:gd name="T73" fmla="*/ 301 h 1172"/>
                  <a:gd name="T74" fmla="*/ 497 w 672"/>
                  <a:gd name="T75" fmla="*/ 307 h 1172"/>
                  <a:gd name="T76" fmla="*/ 479 w 672"/>
                  <a:gd name="T77" fmla="*/ 314 h 1172"/>
                  <a:gd name="T78" fmla="*/ 463 w 672"/>
                  <a:gd name="T79" fmla="*/ 323 h 1172"/>
                  <a:gd name="T80" fmla="*/ 446 w 672"/>
                  <a:gd name="T81" fmla="*/ 332 h 1172"/>
                  <a:gd name="T82" fmla="*/ 430 w 672"/>
                  <a:gd name="T83" fmla="*/ 343 h 1172"/>
                  <a:gd name="T84" fmla="*/ 415 w 672"/>
                  <a:gd name="T85" fmla="*/ 354 h 1172"/>
                  <a:gd name="T86" fmla="*/ 400 w 672"/>
                  <a:gd name="T87" fmla="*/ 366 h 1172"/>
                  <a:gd name="T88" fmla="*/ 386 w 672"/>
                  <a:gd name="T89" fmla="*/ 379 h 1172"/>
                  <a:gd name="T90" fmla="*/ 373 w 672"/>
                  <a:gd name="T91" fmla="*/ 392 h 1172"/>
                  <a:gd name="T92" fmla="*/ 360 w 672"/>
                  <a:gd name="T93" fmla="*/ 407 h 1172"/>
                  <a:gd name="T94" fmla="*/ 348 w 672"/>
                  <a:gd name="T95" fmla="*/ 423 h 1172"/>
                  <a:gd name="T96" fmla="*/ 337 w 672"/>
                  <a:gd name="T97" fmla="*/ 438 h 1172"/>
                  <a:gd name="T98" fmla="*/ 326 w 672"/>
                  <a:gd name="T99" fmla="*/ 456 h 1172"/>
                  <a:gd name="T100" fmla="*/ 317 w 672"/>
                  <a:gd name="T101" fmla="*/ 474 h 1172"/>
                  <a:gd name="T102" fmla="*/ 308 w 672"/>
                  <a:gd name="T103" fmla="*/ 493 h 1172"/>
                  <a:gd name="T104" fmla="*/ 300 w 672"/>
                  <a:gd name="T105" fmla="*/ 514 h 1172"/>
                  <a:gd name="T106" fmla="*/ 292 w 672"/>
                  <a:gd name="T107" fmla="*/ 534 h 1172"/>
                  <a:gd name="T108" fmla="*/ 286 w 672"/>
                  <a:gd name="T109" fmla="*/ 557 h 1172"/>
                  <a:gd name="T110" fmla="*/ 280 w 672"/>
                  <a:gd name="T111" fmla="*/ 579 h 1172"/>
                  <a:gd name="T112" fmla="*/ 275 w 672"/>
                  <a:gd name="T113" fmla="*/ 602 h 1172"/>
                  <a:gd name="T114" fmla="*/ 270 w 672"/>
                  <a:gd name="T115" fmla="*/ 627 h 1172"/>
                  <a:gd name="T116" fmla="*/ 268 w 672"/>
                  <a:gd name="T117" fmla="*/ 652 h 1172"/>
                  <a:gd name="T118" fmla="*/ 265 w 672"/>
                  <a:gd name="T119" fmla="*/ 678 h 1172"/>
                  <a:gd name="T120" fmla="*/ 264 w 672"/>
                  <a:gd name="T121" fmla="*/ 706 h 1172"/>
                  <a:gd name="T122" fmla="*/ 263 w 672"/>
                  <a:gd name="T123" fmla="*/ 735 h 1172"/>
                  <a:gd name="T124" fmla="*/ 263 w 672"/>
                  <a:gd name="T125" fmla="*/ 1172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1172">
                    <a:moveTo>
                      <a:pt x="263" y="1172"/>
                    </a:moveTo>
                    <a:lnTo>
                      <a:pt x="0" y="1172"/>
                    </a:lnTo>
                    <a:lnTo>
                      <a:pt x="0" y="22"/>
                    </a:lnTo>
                    <a:lnTo>
                      <a:pt x="263" y="22"/>
                    </a:lnTo>
                    <a:lnTo>
                      <a:pt x="263" y="281"/>
                    </a:lnTo>
                    <a:lnTo>
                      <a:pt x="263" y="281"/>
                    </a:lnTo>
                    <a:lnTo>
                      <a:pt x="277" y="250"/>
                    </a:lnTo>
                    <a:lnTo>
                      <a:pt x="293" y="220"/>
                    </a:lnTo>
                    <a:lnTo>
                      <a:pt x="311" y="190"/>
                    </a:lnTo>
                    <a:lnTo>
                      <a:pt x="329" y="164"/>
                    </a:lnTo>
                    <a:lnTo>
                      <a:pt x="349" y="137"/>
                    </a:lnTo>
                    <a:lnTo>
                      <a:pt x="371" y="115"/>
                    </a:lnTo>
                    <a:lnTo>
                      <a:pt x="393" y="92"/>
                    </a:lnTo>
                    <a:lnTo>
                      <a:pt x="418" y="73"/>
                    </a:lnTo>
                    <a:lnTo>
                      <a:pt x="445" y="55"/>
                    </a:lnTo>
                    <a:lnTo>
                      <a:pt x="472" y="39"/>
                    </a:lnTo>
                    <a:lnTo>
                      <a:pt x="501" y="26"/>
                    </a:lnTo>
                    <a:lnTo>
                      <a:pt x="516" y="22"/>
                    </a:lnTo>
                    <a:lnTo>
                      <a:pt x="532" y="16"/>
                    </a:lnTo>
                    <a:lnTo>
                      <a:pt x="549" y="12"/>
                    </a:lnTo>
                    <a:lnTo>
                      <a:pt x="564" y="8"/>
                    </a:lnTo>
                    <a:lnTo>
                      <a:pt x="581" y="5"/>
                    </a:lnTo>
                    <a:lnTo>
                      <a:pt x="599" y="2"/>
                    </a:lnTo>
                    <a:lnTo>
                      <a:pt x="615" y="1"/>
                    </a:lnTo>
                    <a:lnTo>
                      <a:pt x="633" y="0"/>
                    </a:lnTo>
                    <a:lnTo>
                      <a:pt x="652" y="0"/>
                    </a:lnTo>
                    <a:lnTo>
                      <a:pt x="672" y="0"/>
                    </a:lnTo>
                    <a:lnTo>
                      <a:pt x="672" y="278"/>
                    </a:lnTo>
                    <a:lnTo>
                      <a:pt x="656" y="278"/>
                    </a:lnTo>
                    <a:lnTo>
                      <a:pt x="656" y="278"/>
                    </a:lnTo>
                    <a:lnTo>
                      <a:pt x="635" y="280"/>
                    </a:lnTo>
                    <a:lnTo>
                      <a:pt x="613" y="281"/>
                    </a:lnTo>
                    <a:lnTo>
                      <a:pt x="593" y="283"/>
                    </a:lnTo>
                    <a:lnTo>
                      <a:pt x="572" y="285"/>
                    </a:lnTo>
                    <a:lnTo>
                      <a:pt x="553" y="290"/>
                    </a:lnTo>
                    <a:lnTo>
                      <a:pt x="534" y="295"/>
                    </a:lnTo>
                    <a:lnTo>
                      <a:pt x="515" y="301"/>
                    </a:lnTo>
                    <a:lnTo>
                      <a:pt x="497" y="307"/>
                    </a:lnTo>
                    <a:lnTo>
                      <a:pt x="479" y="314"/>
                    </a:lnTo>
                    <a:lnTo>
                      <a:pt x="463" y="323"/>
                    </a:lnTo>
                    <a:lnTo>
                      <a:pt x="446" y="332"/>
                    </a:lnTo>
                    <a:lnTo>
                      <a:pt x="430" y="343"/>
                    </a:lnTo>
                    <a:lnTo>
                      <a:pt x="415" y="354"/>
                    </a:lnTo>
                    <a:lnTo>
                      <a:pt x="400" y="366"/>
                    </a:lnTo>
                    <a:lnTo>
                      <a:pt x="386" y="379"/>
                    </a:lnTo>
                    <a:lnTo>
                      <a:pt x="373" y="392"/>
                    </a:lnTo>
                    <a:lnTo>
                      <a:pt x="360" y="407"/>
                    </a:lnTo>
                    <a:lnTo>
                      <a:pt x="348" y="423"/>
                    </a:lnTo>
                    <a:lnTo>
                      <a:pt x="337" y="438"/>
                    </a:lnTo>
                    <a:lnTo>
                      <a:pt x="326" y="456"/>
                    </a:lnTo>
                    <a:lnTo>
                      <a:pt x="317" y="474"/>
                    </a:lnTo>
                    <a:lnTo>
                      <a:pt x="308" y="493"/>
                    </a:lnTo>
                    <a:lnTo>
                      <a:pt x="300" y="514"/>
                    </a:lnTo>
                    <a:lnTo>
                      <a:pt x="292" y="534"/>
                    </a:lnTo>
                    <a:lnTo>
                      <a:pt x="286" y="557"/>
                    </a:lnTo>
                    <a:lnTo>
                      <a:pt x="280" y="579"/>
                    </a:lnTo>
                    <a:lnTo>
                      <a:pt x="275" y="602"/>
                    </a:lnTo>
                    <a:lnTo>
                      <a:pt x="270" y="627"/>
                    </a:lnTo>
                    <a:lnTo>
                      <a:pt x="268" y="652"/>
                    </a:lnTo>
                    <a:lnTo>
                      <a:pt x="265" y="678"/>
                    </a:lnTo>
                    <a:lnTo>
                      <a:pt x="264" y="706"/>
                    </a:lnTo>
                    <a:lnTo>
                      <a:pt x="263" y="735"/>
                    </a:lnTo>
                    <a:lnTo>
                      <a:pt x="263" y="1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49" name="Freeform 22"/>
              <p:cNvSpPr>
                <a:spLocks noEditPoints="1"/>
              </p:cNvSpPr>
              <p:nvPr userDrawn="1"/>
            </p:nvSpPr>
            <p:spPr bwMode="auto">
              <a:xfrm>
                <a:off x="7948613" y="2787650"/>
                <a:ext cx="944563" cy="1281113"/>
              </a:xfrm>
              <a:custGeom>
                <a:avLst/>
                <a:gdLst>
                  <a:gd name="T0" fmla="*/ 564 w 1191"/>
                  <a:gd name="T1" fmla="*/ 646 h 1615"/>
                  <a:gd name="T2" fmla="*/ 499 w 1191"/>
                  <a:gd name="T3" fmla="*/ 659 h 1615"/>
                  <a:gd name="T4" fmla="*/ 441 w 1191"/>
                  <a:gd name="T5" fmla="*/ 683 h 1615"/>
                  <a:gd name="T6" fmla="*/ 388 w 1191"/>
                  <a:gd name="T7" fmla="*/ 720 h 1615"/>
                  <a:gd name="T8" fmla="*/ 343 w 1191"/>
                  <a:gd name="T9" fmla="*/ 768 h 1615"/>
                  <a:gd name="T10" fmla="*/ 307 w 1191"/>
                  <a:gd name="T11" fmla="*/ 827 h 1615"/>
                  <a:gd name="T12" fmla="*/ 282 w 1191"/>
                  <a:gd name="T13" fmla="*/ 895 h 1615"/>
                  <a:gd name="T14" fmla="*/ 268 w 1191"/>
                  <a:gd name="T15" fmla="*/ 972 h 1615"/>
                  <a:gd name="T16" fmla="*/ 266 w 1191"/>
                  <a:gd name="T17" fmla="*/ 1036 h 1615"/>
                  <a:gd name="T18" fmla="*/ 277 w 1191"/>
                  <a:gd name="T19" fmla="*/ 1114 h 1615"/>
                  <a:gd name="T20" fmla="*/ 300 w 1191"/>
                  <a:gd name="T21" fmla="*/ 1185 h 1615"/>
                  <a:gd name="T22" fmla="*/ 333 w 1191"/>
                  <a:gd name="T23" fmla="*/ 1246 h 1615"/>
                  <a:gd name="T24" fmla="*/ 376 w 1191"/>
                  <a:gd name="T25" fmla="*/ 1297 h 1615"/>
                  <a:gd name="T26" fmla="*/ 428 w 1191"/>
                  <a:gd name="T27" fmla="*/ 1337 h 1615"/>
                  <a:gd name="T28" fmla="*/ 485 w 1191"/>
                  <a:gd name="T29" fmla="*/ 1365 h 1615"/>
                  <a:gd name="T30" fmla="*/ 548 w 1191"/>
                  <a:gd name="T31" fmla="*/ 1382 h 1615"/>
                  <a:gd name="T32" fmla="*/ 597 w 1191"/>
                  <a:gd name="T33" fmla="*/ 1385 h 1615"/>
                  <a:gd name="T34" fmla="*/ 663 w 1191"/>
                  <a:gd name="T35" fmla="*/ 1378 h 1615"/>
                  <a:gd name="T36" fmla="*/ 724 w 1191"/>
                  <a:gd name="T37" fmla="*/ 1359 h 1615"/>
                  <a:gd name="T38" fmla="*/ 780 w 1191"/>
                  <a:gd name="T39" fmla="*/ 1327 h 1615"/>
                  <a:gd name="T40" fmla="*/ 830 w 1191"/>
                  <a:gd name="T41" fmla="*/ 1284 h 1615"/>
                  <a:gd name="T42" fmla="*/ 872 w 1191"/>
                  <a:gd name="T43" fmla="*/ 1230 h 1615"/>
                  <a:gd name="T44" fmla="*/ 904 w 1191"/>
                  <a:gd name="T45" fmla="*/ 1167 h 1615"/>
                  <a:gd name="T46" fmla="*/ 924 w 1191"/>
                  <a:gd name="T47" fmla="*/ 1095 h 1615"/>
                  <a:gd name="T48" fmla="*/ 930 w 1191"/>
                  <a:gd name="T49" fmla="*/ 1015 h 1615"/>
                  <a:gd name="T50" fmla="*/ 927 w 1191"/>
                  <a:gd name="T51" fmla="*/ 954 h 1615"/>
                  <a:gd name="T52" fmla="*/ 910 w 1191"/>
                  <a:gd name="T53" fmla="*/ 879 h 1615"/>
                  <a:gd name="T54" fmla="*/ 881 w 1191"/>
                  <a:gd name="T55" fmla="*/ 813 h 1615"/>
                  <a:gd name="T56" fmla="*/ 842 w 1191"/>
                  <a:gd name="T57" fmla="*/ 758 h 1615"/>
                  <a:gd name="T58" fmla="*/ 793 w 1191"/>
                  <a:gd name="T59" fmla="*/ 712 h 1615"/>
                  <a:gd name="T60" fmla="*/ 738 w 1191"/>
                  <a:gd name="T61" fmla="*/ 677 h 1615"/>
                  <a:gd name="T62" fmla="*/ 678 w 1191"/>
                  <a:gd name="T63" fmla="*/ 655 h 1615"/>
                  <a:gd name="T64" fmla="*/ 614 w 1191"/>
                  <a:gd name="T65" fmla="*/ 645 h 1615"/>
                  <a:gd name="T66" fmla="*/ 927 w 1191"/>
                  <a:gd name="T67" fmla="*/ 1399 h 1615"/>
                  <a:gd name="T68" fmla="*/ 856 w 1191"/>
                  <a:gd name="T69" fmla="*/ 1482 h 1615"/>
                  <a:gd name="T70" fmla="*/ 769 w 1191"/>
                  <a:gd name="T71" fmla="*/ 1552 h 1615"/>
                  <a:gd name="T72" fmla="*/ 663 w 1191"/>
                  <a:gd name="T73" fmla="*/ 1597 h 1615"/>
                  <a:gd name="T74" fmla="*/ 534 w 1191"/>
                  <a:gd name="T75" fmla="*/ 1615 h 1615"/>
                  <a:gd name="T76" fmla="*/ 459 w 1191"/>
                  <a:gd name="T77" fmla="*/ 1609 h 1615"/>
                  <a:gd name="T78" fmla="*/ 361 w 1191"/>
                  <a:gd name="T79" fmla="*/ 1584 h 1615"/>
                  <a:gd name="T80" fmla="*/ 269 w 1191"/>
                  <a:gd name="T81" fmla="*/ 1540 h 1615"/>
                  <a:gd name="T82" fmla="*/ 185 w 1191"/>
                  <a:gd name="T83" fmla="*/ 1477 h 1615"/>
                  <a:gd name="T84" fmla="*/ 113 w 1191"/>
                  <a:gd name="T85" fmla="*/ 1396 h 1615"/>
                  <a:gd name="T86" fmla="*/ 57 w 1191"/>
                  <a:gd name="T87" fmla="*/ 1297 h 1615"/>
                  <a:gd name="T88" fmla="*/ 19 w 1191"/>
                  <a:gd name="T89" fmla="*/ 1182 h 1615"/>
                  <a:gd name="T90" fmla="*/ 1 w 1191"/>
                  <a:gd name="T91" fmla="*/ 1050 h 1615"/>
                  <a:gd name="T92" fmla="*/ 4 w 1191"/>
                  <a:gd name="T93" fmla="*/ 945 h 1615"/>
                  <a:gd name="T94" fmla="*/ 26 w 1191"/>
                  <a:gd name="T95" fmla="*/ 817 h 1615"/>
                  <a:gd name="T96" fmla="*/ 69 w 1191"/>
                  <a:gd name="T97" fmla="*/ 706 h 1615"/>
                  <a:gd name="T98" fmla="*/ 129 w 1191"/>
                  <a:gd name="T99" fmla="*/ 612 h 1615"/>
                  <a:gd name="T100" fmla="*/ 203 w 1191"/>
                  <a:gd name="T101" fmla="*/ 535 h 1615"/>
                  <a:gd name="T102" fmla="*/ 289 w 1191"/>
                  <a:gd name="T103" fmla="*/ 478 h 1615"/>
                  <a:gd name="T104" fmla="*/ 383 w 1191"/>
                  <a:gd name="T105" fmla="*/ 438 h 1615"/>
                  <a:gd name="T106" fmla="*/ 484 w 1191"/>
                  <a:gd name="T107" fmla="*/ 418 h 1615"/>
                  <a:gd name="T108" fmla="*/ 570 w 1191"/>
                  <a:gd name="T109" fmla="*/ 417 h 1615"/>
                  <a:gd name="T110" fmla="*/ 693 w 1191"/>
                  <a:gd name="T111" fmla="*/ 441 h 1615"/>
                  <a:gd name="T112" fmla="*/ 794 w 1191"/>
                  <a:gd name="T113" fmla="*/ 492 h 1615"/>
                  <a:gd name="T114" fmla="*/ 875 w 1191"/>
                  <a:gd name="T115" fmla="*/ 560 h 1615"/>
                  <a:gd name="T116" fmla="*/ 927 w 1191"/>
                  <a:gd name="T117"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7" y="644"/>
                    </a:moveTo>
                    <a:lnTo>
                      <a:pt x="597" y="644"/>
                    </a:lnTo>
                    <a:lnTo>
                      <a:pt x="580" y="645"/>
                    </a:lnTo>
                    <a:lnTo>
                      <a:pt x="564" y="646"/>
                    </a:lnTo>
                    <a:lnTo>
                      <a:pt x="547" y="649"/>
                    </a:lnTo>
                    <a:lnTo>
                      <a:pt x="531" y="651"/>
                    </a:lnTo>
                    <a:lnTo>
                      <a:pt x="516" y="655"/>
                    </a:lnTo>
                    <a:lnTo>
                      <a:pt x="499" y="659"/>
                    </a:lnTo>
                    <a:lnTo>
                      <a:pt x="485" y="664"/>
                    </a:lnTo>
                    <a:lnTo>
                      <a:pt x="469" y="670"/>
                    </a:lnTo>
                    <a:lnTo>
                      <a:pt x="455" y="676"/>
                    </a:lnTo>
                    <a:lnTo>
                      <a:pt x="441" y="683"/>
                    </a:lnTo>
                    <a:lnTo>
                      <a:pt x="426" y="692"/>
                    </a:lnTo>
                    <a:lnTo>
                      <a:pt x="413" y="701"/>
                    </a:lnTo>
                    <a:lnTo>
                      <a:pt x="400" y="711"/>
                    </a:lnTo>
                    <a:lnTo>
                      <a:pt x="388" y="720"/>
                    </a:lnTo>
                    <a:lnTo>
                      <a:pt x="375" y="731"/>
                    </a:lnTo>
                    <a:lnTo>
                      <a:pt x="364" y="743"/>
                    </a:lnTo>
                    <a:lnTo>
                      <a:pt x="354" y="755"/>
                    </a:lnTo>
                    <a:lnTo>
                      <a:pt x="343" y="768"/>
                    </a:lnTo>
                    <a:lnTo>
                      <a:pt x="333" y="782"/>
                    </a:lnTo>
                    <a:lnTo>
                      <a:pt x="324" y="797"/>
                    </a:lnTo>
                    <a:lnTo>
                      <a:pt x="315" y="811"/>
                    </a:lnTo>
                    <a:lnTo>
                      <a:pt x="307" y="827"/>
                    </a:lnTo>
                    <a:lnTo>
                      <a:pt x="300" y="843"/>
                    </a:lnTo>
                    <a:lnTo>
                      <a:pt x="293" y="860"/>
                    </a:lnTo>
                    <a:lnTo>
                      <a:pt x="287" y="877"/>
                    </a:lnTo>
                    <a:lnTo>
                      <a:pt x="282" y="895"/>
                    </a:lnTo>
                    <a:lnTo>
                      <a:pt x="277" y="914"/>
                    </a:lnTo>
                    <a:lnTo>
                      <a:pt x="274" y="933"/>
                    </a:lnTo>
                    <a:lnTo>
                      <a:pt x="270" y="952"/>
                    </a:lnTo>
                    <a:lnTo>
                      <a:pt x="268" y="972"/>
                    </a:lnTo>
                    <a:lnTo>
                      <a:pt x="266" y="994"/>
                    </a:lnTo>
                    <a:lnTo>
                      <a:pt x="266" y="1015"/>
                    </a:lnTo>
                    <a:lnTo>
                      <a:pt x="266" y="1015"/>
                    </a:lnTo>
                    <a:lnTo>
                      <a:pt x="266" y="1036"/>
                    </a:lnTo>
                    <a:lnTo>
                      <a:pt x="268" y="1057"/>
                    </a:lnTo>
                    <a:lnTo>
                      <a:pt x="270" y="1076"/>
                    </a:lnTo>
                    <a:lnTo>
                      <a:pt x="274" y="1096"/>
                    </a:lnTo>
                    <a:lnTo>
                      <a:pt x="277" y="1114"/>
                    </a:lnTo>
                    <a:lnTo>
                      <a:pt x="282" y="1133"/>
                    </a:lnTo>
                    <a:lnTo>
                      <a:pt x="287" y="1151"/>
                    </a:lnTo>
                    <a:lnTo>
                      <a:pt x="293" y="1168"/>
                    </a:lnTo>
                    <a:lnTo>
                      <a:pt x="300" y="1185"/>
                    </a:lnTo>
                    <a:lnTo>
                      <a:pt x="307" y="1202"/>
                    </a:lnTo>
                    <a:lnTo>
                      <a:pt x="315" y="1217"/>
                    </a:lnTo>
                    <a:lnTo>
                      <a:pt x="324" y="1231"/>
                    </a:lnTo>
                    <a:lnTo>
                      <a:pt x="333" y="1246"/>
                    </a:lnTo>
                    <a:lnTo>
                      <a:pt x="343" y="1260"/>
                    </a:lnTo>
                    <a:lnTo>
                      <a:pt x="354" y="1273"/>
                    </a:lnTo>
                    <a:lnTo>
                      <a:pt x="365" y="1285"/>
                    </a:lnTo>
                    <a:lnTo>
                      <a:pt x="376" y="1297"/>
                    </a:lnTo>
                    <a:lnTo>
                      <a:pt x="388" y="1308"/>
                    </a:lnTo>
                    <a:lnTo>
                      <a:pt x="401" y="1319"/>
                    </a:lnTo>
                    <a:lnTo>
                      <a:pt x="414" y="1328"/>
                    </a:lnTo>
                    <a:lnTo>
                      <a:pt x="428" y="1337"/>
                    </a:lnTo>
                    <a:lnTo>
                      <a:pt x="442" y="1345"/>
                    </a:lnTo>
                    <a:lnTo>
                      <a:pt x="456" y="1352"/>
                    </a:lnTo>
                    <a:lnTo>
                      <a:pt x="471" y="1359"/>
                    </a:lnTo>
                    <a:lnTo>
                      <a:pt x="485" y="1365"/>
                    </a:lnTo>
                    <a:lnTo>
                      <a:pt x="500" y="1371"/>
                    </a:lnTo>
                    <a:lnTo>
                      <a:pt x="516" y="1375"/>
                    </a:lnTo>
                    <a:lnTo>
                      <a:pt x="531" y="1378"/>
                    </a:lnTo>
                    <a:lnTo>
                      <a:pt x="548" y="1382"/>
                    </a:lnTo>
                    <a:lnTo>
                      <a:pt x="565" y="1383"/>
                    </a:lnTo>
                    <a:lnTo>
                      <a:pt x="580" y="1385"/>
                    </a:lnTo>
                    <a:lnTo>
                      <a:pt x="597" y="1385"/>
                    </a:lnTo>
                    <a:lnTo>
                      <a:pt x="597" y="1385"/>
                    </a:lnTo>
                    <a:lnTo>
                      <a:pt x="614" y="1384"/>
                    </a:lnTo>
                    <a:lnTo>
                      <a:pt x="631" y="1383"/>
                    </a:lnTo>
                    <a:lnTo>
                      <a:pt x="646" y="1382"/>
                    </a:lnTo>
                    <a:lnTo>
                      <a:pt x="663" y="1378"/>
                    </a:lnTo>
                    <a:lnTo>
                      <a:pt x="678" y="1375"/>
                    </a:lnTo>
                    <a:lnTo>
                      <a:pt x="694" y="1370"/>
                    </a:lnTo>
                    <a:lnTo>
                      <a:pt x="709" y="1365"/>
                    </a:lnTo>
                    <a:lnTo>
                      <a:pt x="724" y="1359"/>
                    </a:lnTo>
                    <a:lnTo>
                      <a:pt x="738" y="1352"/>
                    </a:lnTo>
                    <a:lnTo>
                      <a:pt x="752" y="1345"/>
                    </a:lnTo>
                    <a:lnTo>
                      <a:pt x="767" y="1337"/>
                    </a:lnTo>
                    <a:lnTo>
                      <a:pt x="780" y="1327"/>
                    </a:lnTo>
                    <a:lnTo>
                      <a:pt x="793" y="1317"/>
                    </a:lnTo>
                    <a:lnTo>
                      <a:pt x="806" y="1307"/>
                    </a:lnTo>
                    <a:lnTo>
                      <a:pt x="818" y="1296"/>
                    </a:lnTo>
                    <a:lnTo>
                      <a:pt x="830" y="1284"/>
                    </a:lnTo>
                    <a:lnTo>
                      <a:pt x="842" y="1272"/>
                    </a:lnTo>
                    <a:lnTo>
                      <a:pt x="853" y="1259"/>
                    </a:lnTo>
                    <a:lnTo>
                      <a:pt x="862" y="1245"/>
                    </a:lnTo>
                    <a:lnTo>
                      <a:pt x="872" y="1230"/>
                    </a:lnTo>
                    <a:lnTo>
                      <a:pt x="881" y="1216"/>
                    </a:lnTo>
                    <a:lnTo>
                      <a:pt x="889" y="1200"/>
                    </a:lnTo>
                    <a:lnTo>
                      <a:pt x="897" y="1184"/>
                    </a:lnTo>
                    <a:lnTo>
                      <a:pt x="904" y="1167"/>
                    </a:lnTo>
                    <a:lnTo>
                      <a:pt x="910" y="1150"/>
                    </a:lnTo>
                    <a:lnTo>
                      <a:pt x="915" y="1132"/>
                    </a:lnTo>
                    <a:lnTo>
                      <a:pt x="920" y="1114"/>
                    </a:lnTo>
                    <a:lnTo>
                      <a:pt x="924" y="1095"/>
                    </a:lnTo>
                    <a:lnTo>
                      <a:pt x="927" y="1076"/>
                    </a:lnTo>
                    <a:lnTo>
                      <a:pt x="929" y="1056"/>
                    </a:lnTo>
                    <a:lnTo>
                      <a:pt x="930" y="1036"/>
                    </a:lnTo>
                    <a:lnTo>
                      <a:pt x="930" y="1015"/>
                    </a:lnTo>
                    <a:lnTo>
                      <a:pt x="930" y="1015"/>
                    </a:lnTo>
                    <a:lnTo>
                      <a:pt x="930" y="994"/>
                    </a:lnTo>
                    <a:lnTo>
                      <a:pt x="929" y="973"/>
                    </a:lnTo>
                    <a:lnTo>
                      <a:pt x="927" y="954"/>
                    </a:lnTo>
                    <a:lnTo>
                      <a:pt x="924" y="934"/>
                    </a:lnTo>
                    <a:lnTo>
                      <a:pt x="920" y="916"/>
                    </a:lnTo>
                    <a:lnTo>
                      <a:pt x="915" y="897"/>
                    </a:lnTo>
                    <a:lnTo>
                      <a:pt x="910" y="879"/>
                    </a:lnTo>
                    <a:lnTo>
                      <a:pt x="904" y="862"/>
                    </a:lnTo>
                    <a:lnTo>
                      <a:pt x="897" y="846"/>
                    </a:lnTo>
                    <a:lnTo>
                      <a:pt x="889" y="829"/>
                    </a:lnTo>
                    <a:lnTo>
                      <a:pt x="881" y="813"/>
                    </a:lnTo>
                    <a:lnTo>
                      <a:pt x="872" y="799"/>
                    </a:lnTo>
                    <a:lnTo>
                      <a:pt x="862" y="785"/>
                    </a:lnTo>
                    <a:lnTo>
                      <a:pt x="853" y="770"/>
                    </a:lnTo>
                    <a:lnTo>
                      <a:pt x="842" y="758"/>
                    </a:lnTo>
                    <a:lnTo>
                      <a:pt x="830" y="745"/>
                    </a:lnTo>
                    <a:lnTo>
                      <a:pt x="818" y="733"/>
                    </a:lnTo>
                    <a:lnTo>
                      <a:pt x="806" y="723"/>
                    </a:lnTo>
                    <a:lnTo>
                      <a:pt x="793" y="712"/>
                    </a:lnTo>
                    <a:lnTo>
                      <a:pt x="780" y="702"/>
                    </a:lnTo>
                    <a:lnTo>
                      <a:pt x="767" y="694"/>
                    </a:lnTo>
                    <a:lnTo>
                      <a:pt x="752" y="686"/>
                    </a:lnTo>
                    <a:lnTo>
                      <a:pt x="738" y="677"/>
                    </a:lnTo>
                    <a:lnTo>
                      <a:pt x="724" y="671"/>
                    </a:lnTo>
                    <a:lnTo>
                      <a:pt x="709" y="664"/>
                    </a:lnTo>
                    <a:lnTo>
                      <a:pt x="694" y="659"/>
                    </a:lnTo>
                    <a:lnTo>
                      <a:pt x="678" y="655"/>
                    </a:lnTo>
                    <a:lnTo>
                      <a:pt x="663" y="651"/>
                    </a:lnTo>
                    <a:lnTo>
                      <a:pt x="646" y="649"/>
                    </a:lnTo>
                    <a:lnTo>
                      <a:pt x="631" y="646"/>
                    </a:lnTo>
                    <a:lnTo>
                      <a:pt x="614" y="645"/>
                    </a:lnTo>
                    <a:lnTo>
                      <a:pt x="597" y="644"/>
                    </a:lnTo>
                    <a:close/>
                    <a:moveTo>
                      <a:pt x="927" y="1590"/>
                    </a:moveTo>
                    <a:lnTo>
                      <a:pt x="927" y="1399"/>
                    </a:lnTo>
                    <a:lnTo>
                      <a:pt x="927" y="1399"/>
                    </a:lnTo>
                    <a:lnTo>
                      <a:pt x="910" y="1420"/>
                    </a:lnTo>
                    <a:lnTo>
                      <a:pt x="893" y="1442"/>
                    </a:lnTo>
                    <a:lnTo>
                      <a:pt x="875" y="1463"/>
                    </a:lnTo>
                    <a:lnTo>
                      <a:pt x="856" y="1482"/>
                    </a:lnTo>
                    <a:lnTo>
                      <a:pt x="836" y="1501"/>
                    </a:lnTo>
                    <a:lnTo>
                      <a:pt x="815" y="1519"/>
                    </a:lnTo>
                    <a:lnTo>
                      <a:pt x="792" y="1536"/>
                    </a:lnTo>
                    <a:lnTo>
                      <a:pt x="769" y="1552"/>
                    </a:lnTo>
                    <a:lnTo>
                      <a:pt x="744" y="1565"/>
                    </a:lnTo>
                    <a:lnTo>
                      <a:pt x="719" y="1578"/>
                    </a:lnTo>
                    <a:lnTo>
                      <a:pt x="692" y="1589"/>
                    </a:lnTo>
                    <a:lnTo>
                      <a:pt x="663" y="1597"/>
                    </a:lnTo>
                    <a:lnTo>
                      <a:pt x="633" y="1604"/>
                    </a:lnTo>
                    <a:lnTo>
                      <a:pt x="602" y="1610"/>
                    </a:lnTo>
                    <a:lnTo>
                      <a:pt x="568" y="1614"/>
                    </a:lnTo>
                    <a:lnTo>
                      <a:pt x="534" y="1615"/>
                    </a:lnTo>
                    <a:lnTo>
                      <a:pt x="534" y="1615"/>
                    </a:lnTo>
                    <a:lnTo>
                      <a:pt x="509" y="1614"/>
                    </a:lnTo>
                    <a:lnTo>
                      <a:pt x="484" y="1611"/>
                    </a:lnTo>
                    <a:lnTo>
                      <a:pt x="459" y="1609"/>
                    </a:lnTo>
                    <a:lnTo>
                      <a:pt x="434" y="1604"/>
                    </a:lnTo>
                    <a:lnTo>
                      <a:pt x="410" y="1598"/>
                    </a:lnTo>
                    <a:lnTo>
                      <a:pt x="385" y="1592"/>
                    </a:lnTo>
                    <a:lnTo>
                      <a:pt x="361" y="1584"/>
                    </a:lnTo>
                    <a:lnTo>
                      <a:pt x="337" y="1574"/>
                    </a:lnTo>
                    <a:lnTo>
                      <a:pt x="314" y="1565"/>
                    </a:lnTo>
                    <a:lnTo>
                      <a:pt x="290" y="1553"/>
                    </a:lnTo>
                    <a:lnTo>
                      <a:pt x="269" y="1540"/>
                    </a:lnTo>
                    <a:lnTo>
                      <a:pt x="247" y="1525"/>
                    </a:lnTo>
                    <a:lnTo>
                      <a:pt x="226" y="1511"/>
                    </a:lnTo>
                    <a:lnTo>
                      <a:pt x="205" y="1494"/>
                    </a:lnTo>
                    <a:lnTo>
                      <a:pt x="185" y="1477"/>
                    </a:lnTo>
                    <a:lnTo>
                      <a:pt x="166" y="1458"/>
                    </a:lnTo>
                    <a:lnTo>
                      <a:pt x="148" y="1439"/>
                    </a:lnTo>
                    <a:lnTo>
                      <a:pt x="130" y="1418"/>
                    </a:lnTo>
                    <a:lnTo>
                      <a:pt x="113" y="1396"/>
                    </a:lnTo>
                    <a:lnTo>
                      <a:pt x="98" y="1374"/>
                    </a:lnTo>
                    <a:lnTo>
                      <a:pt x="84" y="1348"/>
                    </a:lnTo>
                    <a:lnTo>
                      <a:pt x="70" y="1323"/>
                    </a:lnTo>
                    <a:lnTo>
                      <a:pt x="57" y="1297"/>
                    </a:lnTo>
                    <a:lnTo>
                      <a:pt x="45" y="1271"/>
                    </a:lnTo>
                    <a:lnTo>
                      <a:pt x="36" y="1242"/>
                    </a:lnTo>
                    <a:lnTo>
                      <a:pt x="26" y="1212"/>
                    </a:lnTo>
                    <a:lnTo>
                      <a:pt x="19" y="1182"/>
                    </a:lnTo>
                    <a:lnTo>
                      <a:pt x="12" y="1151"/>
                    </a:lnTo>
                    <a:lnTo>
                      <a:pt x="7" y="1118"/>
                    </a:lnTo>
                    <a:lnTo>
                      <a:pt x="4" y="1084"/>
                    </a:lnTo>
                    <a:lnTo>
                      <a:pt x="1" y="1050"/>
                    </a:lnTo>
                    <a:lnTo>
                      <a:pt x="0" y="1015"/>
                    </a:lnTo>
                    <a:lnTo>
                      <a:pt x="0" y="1015"/>
                    </a:lnTo>
                    <a:lnTo>
                      <a:pt x="1" y="979"/>
                    </a:lnTo>
                    <a:lnTo>
                      <a:pt x="4" y="945"/>
                    </a:lnTo>
                    <a:lnTo>
                      <a:pt x="7" y="911"/>
                    </a:lnTo>
                    <a:lnTo>
                      <a:pt x="12" y="879"/>
                    </a:lnTo>
                    <a:lnTo>
                      <a:pt x="19" y="848"/>
                    </a:lnTo>
                    <a:lnTo>
                      <a:pt x="26" y="817"/>
                    </a:lnTo>
                    <a:lnTo>
                      <a:pt x="35" y="788"/>
                    </a:lnTo>
                    <a:lnTo>
                      <a:pt x="45" y="760"/>
                    </a:lnTo>
                    <a:lnTo>
                      <a:pt x="56" y="732"/>
                    </a:lnTo>
                    <a:lnTo>
                      <a:pt x="69" y="706"/>
                    </a:lnTo>
                    <a:lnTo>
                      <a:pt x="82" y="681"/>
                    </a:lnTo>
                    <a:lnTo>
                      <a:pt x="97" y="657"/>
                    </a:lnTo>
                    <a:lnTo>
                      <a:pt x="112" y="634"/>
                    </a:lnTo>
                    <a:lnTo>
                      <a:pt x="129" y="612"/>
                    </a:lnTo>
                    <a:lnTo>
                      <a:pt x="146" y="591"/>
                    </a:lnTo>
                    <a:lnTo>
                      <a:pt x="165" y="571"/>
                    </a:lnTo>
                    <a:lnTo>
                      <a:pt x="184" y="553"/>
                    </a:lnTo>
                    <a:lnTo>
                      <a:pt x="203" y="535"/>
                    </a:lnTo>
                    <a:lnTo>
                      <a:pt x="223" y="520"/>
                    </a:lnTo>
                    <a:lnTo>
                      <a:pt x="245" y="504"/>
                    </a:lnTo>
                    <a:lnTo>
                      <a:pt x="266" y="490"/>
                    </a:lnTo>
                    <a:lnTo>
                      <a:pt x="289" y="478"/>
                    </a:lnTo>
                    <a:lnTo>
                      <a:pt x="312" y="466"/>
                    </a:lnTo>
                    <a:lnTo>
                      <a:pt x="336" y="455"/>
                    </a:lnTo>
                    <a:lnTo>
                      <a:pt x="359" y="447"/>
                    </a:lnTo>
                    <a:lnTo>
                      <a:pt x="383" y="438"/>
                    </a:lnTo>
                    <a:lnTo>
                      <a:pt x="407" y="431"/>
                    </a:lnTo>
                    <a:lnTo>
                      <a:pt x="432" y="425"/>
                    </a:lnTo>
                    <a:lnTo>
                      <a:pt x="457" y="422"/>
                    </a:lnTo>
                    <a:lnTo>
                      <a:pt x="484" y="418"/>
                    </a:lnTo>
                    <a:lnTo>
                      <a:pt x="509" y="417"/>
                    </a:lnTo>
                    <a:lnTo>
                      <a:pt x="534" y="416"/>
                    </a:lnTo>
                    <a:lnTo>
                      <a:pt x="534" y="416"/>
                    </a:lnTo>
                    <a:lnTo>
                      <a:pt x="570" y="417"/>
                    </a:lnTo>
                    <a:lnTo>
                      <a:pt x="602" y="420"/>
                    </a:lnTo>
                    <a:lnTo>
                      <a:pt x="634" y="425"/>
                    </a:lnTo>
                    <a:lnTo>
                      <a:pt x="664" y="432"/>
                    </a:lnTo>
                    <a:lnTo>
                      <a:pt x="693" y="441"/>
                    </a:lnTo>
                    <a:lnTo>
                      <a:pt x="720" y="451"/>
                    </a:lnTo>
                    <a:lnTo>
                      <a:pt x="745" y="463"/>
                    </a:lnTo>
                    <a:lnTo>
                      <a:pt x="770" y="477"/>
                    </a:lnTo>
                    <a:lnTo>
                      <a:pt x="794" y="492"/>
                    </a:lnTo>
                    <a:lnTo>
                      <a:pt x="816" y="508"/>
                    </a:lnTo>
                    <a:lnTo>
                      <a:pt x="837" y="524"/>
                    </a:lnTo>
                    <a:lnTo>
                      <a:pt x="858" y="541"/>
                    </a:lnTo>
                    <a:lnTo>
                      <a:pt x="875" y="560"/>
                    </a:lnTo>
                    <a:lnTo>
                      <a:pt x="893" y="579"/>
                    </a:lnTo>
                    <a:lnTo>
                      <a:pt x="910" y="598"/>
                    </a:lnTo>
                    <a:lnTo>
                      <a:pt x="927" y="619"/>
                    </a:lnTo>
                    <a:lnTo>
                      <a:pt x="927" y="0"/>
                    </a:lnTo>
                    <a:lnTo>
                      <a:pt x="1191" y="0"/>
                    </a:lnTo>
                    <a:lnTo>
                      <a:pt x="1191" y="1590"/>
                    </a:lnTo>
                    <a:lnTo>
                      <a:pt x="927"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50" name="Freeform 25"/>
              <p:cNvSpPr>
                <a:spLocks noEditPoints="1"/>
              </p:cNvSpPr>
              <p:nvPr userDrawn="1"/>
            </p:nvSpPr>
            <p:spPr bwMode="auto">
              <a:xfrm>
                <a:off x="8996363" y="2787650"/>
                <a:ext cx="147638" cy="147638"/>
              </a:xfrm>
              <a:custGeom>
                <a:avLst/>
                <a:gdLst>
                  <a:gd name="T0" fmla="*/ 95 w 186"/>
                  <a:gd name="T1" fmla="*/ 85 h 185"/>
                  <a:gd name="T2" fmla="*/ 111 w 186"/>
                  <a:gd name="T3" fmla="*/ 80 h 185"/>
                  <a:gd name="T4" fmla="*/ 111 w 186"/>
                  <a:gd name="T5" fmla="*/ 69 h 185"/>
                  <a:gd name="T6" fmla="*/ 95 w 186"/>
                  <a:gd name="T7" fmla="*/ 64 h 185"/>
                  <a:gd name="T8" fmla="*/ 99 w 186"/>
                  <a:gd name="T9" fmla="*/ 43 h 185"/>
                  <a:gd name="T10" fmla="*/ 114 w 186"/>
                  <a:gd name="T11" fmla="*/ 45 h 185"/>
                  <a:gd name="T12" fmla="*/ 130 w 186"/>
                  <a:gd name="T13" fmla="*/ 55 h 185"/>
                  <a:gd name="T14" fmla="*/ 135 w 186"/>
                  <a:gd name="T15" fmla="*/ 73 h 185"/>
                  <a:gd name="T16" fmla="*/ 131 w 186"/>
                  <a:gd name="T17" fmla="*/ 86 h 185"/>
                  <a:gd name="T18" fmla="*/ 123 w 186"/>
                  <a:gd name="T19" fmla="*/ 94 h 185"/>
                  <a:gd name="T20" fmla="*/ 131 w 186"/>
                  <a:gd name="T21" fmla="*/ 109 h 185"/>
                  <a:gd name="T22" fmla="*/ 133 w 186"/>
                  <a:gd name="T23" fmla="*/ 130 h 185"/>
                  <a:gd name="T24" fmla="*/ 139 w 186"/>
                  <a:gd name="T25" fmla="*/ 142 h 185"/>
                  <a:gd name="T26" fmla="*/ 110 w 186"/>
                  <a:gd name="T27" fmla="*/ 135 h 185"/>
                  <a:gd name="T28" fmla="*/ 108 w 186"/>
                  <a:gd name="T29" fmla="*/ 113 h 185"/>
                  <a:gd name="T30" fmla="*/ 105 w 186"/>
                  <a:gd name="T31" fmla="*/ 106 h 185"/>
                  <a:gd name="T32" fmla="*/ 79 w 186"/>
                  <a:gd name="T33" fmla="*/ 105 h 185"/>
                  <a:gd name="T34" fmla="*/ 55 w 186"/>
                  <a:gd name="T35" fmla="*/ 43 h 185"/>
                  <a:gd name="T36" fmla="*/ 18 w 186"/>
                  <a:gd name="T37" fmla="*/ 92 h 185"/>
                  <a:gd name="T38" fmla="*/ 21 w 186"/>
                  <a:gd name="T39" fmla="*/ 115 h 185"/>
                  <a:gd name="T40" fmla="*/ 40 w 186"/>
                  <a:gd name="T41" fmla="*/ 146 h 185"/>
                  <a:gd name="T42" fmla="*/ 70 w 186"/>
                  <a:gd name="T43" fmla="*/ 165 h 185"/>
                  <a:gd name="T44" fmla="*/ 93 w 186"/>
                  <a:gd name="T45" fmla="*/ 168 h 185"/>
                  <a:gd name="T46" fmla="*/ 107 w 186"/>
                  <a:gd name="T47" fmla="*/ 166 h 185"/>
                  <a:gd name="T48" fmla="*/ 135 w 186"/>
                  <a:gd name="T49" fmla="*/ 155 h 185"/>
                  <a:gd name="T50" fmla="*/ 161 w 186"/>
                  <a:gd name="T51" fmla="*/ 122 h 185"/>
                  <a:gd name="T52" fmla="*/ 167 w 186"/>
                  <a:gd name="T53" fmla="*/ 100 h 185"/>
                  <a:gd name="T54" fmla="*/ 167 w 186"/>
                  <a:gd name="T55" fmla="*/ 85 h 185"/>
                  <a:gd name="T56" fmla="*/ 161 w 186"/>
                  <a:gd name="T57" fmla="*/ 63 h 185"/>
                  <a:gd name="T58" fmla="*/ 135 w 186"/>
                  <a:gd name="T59" fmla="*/ 30 h 185"/>
                  <a:gd name="T60" fmla="*/ 107 w 186"/>
                  <a:gd name="T61" fmla="*/ 19 h 185"/>
                  <a:gd name="T62" fmla="*/ 93 w 186"/>
                  <a:gd name="T63" fmla="*/ 17 h 185"/>
                  <a:gd name="T64" fmla="*/ 70 w 186"/>
                  <a:gd name="T65" fmla="*/ 20 h 185"/>
                  <a:gd name="T66" fmla="*/ 40 w 186"/>
                  <a:gd name="T67" fmla="*/ 39 h 185"/>
                  <a:gd name="T68" fmla="*/ 21 w 186"/>
                  <a:gd name="T69" fmla="*/ 70 h 185"/>
                  <a:gd name="T70" fmla="*/ 18 w 186"/>
                  <a:gd name="T71" fmla="*/ 92 h 185"/>
                  <a:gd name="T72" fmla="*/ 185 w 186"/>
                  <a:gd name="T73" fmla="*/ 102 h 185"/>
                  <a:gd name="T74" fmla="*/ 178 w 186"/>
                  <a:gd name="T75" fmla="*/ 129 h 185"/>
                  <a:gd name="T76" fmla="*/ 165 w 186"/>
                  <a:gd name="T77" fmla="*/ 152 h 185"/>
                  <a:gd name="T78" fmla="*/ 144 w 186"/>
                  <a:gd name="T79" fmla="*/ 170 h 185"/>
                  <a:gd name="T80" fmla="*/ 120 w 186"/>
                  <a:gd name="T81" fmla="*/ 182 h 185"/>
                  <a:gd name="T82" fmla="*/ 93 w 186"/>
                  <a:gd name="T83" fmla="*/ 185 h 185"/>
                  <a:gd name="T84" fmla="*/ 74 w 186"/>
                  <a:gd name="T85" fmla="*/ 184 h 185"/>
                  <a:gd name="T86" fmla="*/ 49 w 186"/>
                  <a:gd name="T87" fmla="*/ 174 h 185"/>
                  <a:gd name="T88" fmla="*/ 27 w 186"/>
                  <a:gd name="T89" fmla="*/ 158 h 185"/>
                  <a:gd name="T90" fmla="*/ 10 w 186"/>
                  <a:gd name="T91" fmla="*/ 137 h 185"/>
                  <a:gd name="T92" fmla="*/ 2 w 186"/>
                  <a:gd name="T93" fmla="*/ 111 h 185"/>
                  <a:gd name="T94" fmla="*/ 0 w 186"/>
                  <a:gd name="T95" fmla="*/ 92 h 185"/>
                  <a:gd name="T96" fmla="*/ 4 w 186"/>
                  <a:gd name="T97" fmla="*/ 64 h 185"/>
                  <a:gd name="T98" fmla="*/ 15 w 186"/>
                  <a:gd name="T99" fmla="*/ 41 h 185"/>
                  <a:gd name="T100" fmla="*/ 33 w 186"/>
                  <a:gd name="T101" fmla="*/ 20 h 185"/>
                  <a:gd name="T102" fmla="*/ 57 w 186"/>
                  <a:gd name="T103" fmla="*/ 7 h 185"/>
                  <a:gd name="T104" fmla="*/ 83 w 186"/>
                  <a:gd name="T105" fmla="*/ 0 h 185"/>
                  <a:gd name="T106" fmla="*/ 102 w 186"/>
                  <a:gd name="T107" fmla="*/ 0 h 185"/>
                  <a:gd name="T108" fmla="*/ 129 w 186"/>
                  <a:gd name="T109" fmla="*/ 7 h 185"/>
                  <a:gd name="T110" fmla="*/ 151 w 186"/>
                  <a:gd name="T111" fmla="*/ 20 h 185"/>
                  <a:gd name="T112" fmla="*/ 169 w 186"/>
                  <a:gd name="T113" fmla="*/ 41 h 185"/>
                  <a:gd name="T114" fmla="*/ 181 w 186"/>
                  <a:gd name="T115" fmla="*/ 64 h 185"/>
                  <a:gd name="T116" fmla="*/ 186 w 186"/>
                  <a:gd name="T117" fmla="*/ 9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185">
                    <a:moveTo>
                      <a:pt x="79" y="85"/>
                    </a:moveTo>
                    <a:lnTo>
                      <a:pt x="95" y="85"/>
                    </a:lnTo>
                    <a:lnTo>
                      <a:pt x="95" y="85"/>
                    </a:lnTo>
                    <a:lnTo>
                      <a:pt x="102" y="85"/>
                    </a:lnTo>
                    <a:lnTo>
                      <a:pt x="107" y="82"/>
                    </a:lnTo>
                    <a:lnTo>
                      <a:pt x="111" y="80"/>
                    </a:lnTo>
                    <a:lnTo>
                      <a:pt x="111" y="74"/>
                    </a:lnTo>
                    <a:lnTo>
                      <a:pt x="111" y="74"/>
                    </a:lnTo>
                    <a:lnTo>
                      <a:pt x="111" y="69"/>
                    </a:lnTo>
                    <a:lnTo>
                      <a:pt x="108" y="66"/>
                    </a:lnTo>
                    <a:lnTo>
                      <a:pt x="102" y="64"/>
                    </a:lnTo>
                    <a:lnTo>
                      <a:pt x="95" y="64"/>
                    </a:lnTo>
                    <a:lnTo>
                      <a:pt x="79" y="64"/>
                    </a:lnTo>
                    <a:lnTo>
                      <a:pt x="79" y="85"/>
                    </a:lnTo>
                    <a:close/>
                    <a:moveTo>
                      <a:pt x="99" y="43"/>
                    </a:moveTo>
                    <a:lnTo>
                      <a:pt x="99" y="43"/>
                    </a:lnTo>
                    <a:lnTo>
                      <a:pt x="107" y="44"/>
                    </a:lnTo>
                    <a:lnTo>
                      <a:pt x="114" y="45"/>
                    </a:lnTo>
                    <a:lnTo>
                      <a:pt x="120" y="48"/>
                    </a:lnTo>
                    <a:lnTo>
                      <a:pt x="125" y="50"/>
                    </a:lnTo>
                    <a:lnTo>
                      <a:pt x="130" y="55"/>
                    </a:lnTo>
                    <a:lnTo>
                      <a:pt x="132" y="60"/>
                    </a:lnTo>
                    <a:lnTo>
                      <a:pt x="133" y="66"/>
                    </a:lnTo>
                    <a:lnTo>
                      <a:pt x="135" y="73"/>
                    </a:lnTo>
                    <a:lnTo>
                      <a:pt x="135" y="73"/>
                    </a:lnTo>
                    <a:lnTo>
                      <a:pt x="133" y="80"/>
                    </a:lnTo>
                    <a:lnTo>
                      <a:pt x="131" y="86"/>
                    </a:lnTo>
                    <a:lnTo>
                      <a:pt x="129" y="91"/>
                    </a:lnTo>
                    <a:lnTo>
                      <a:pt x="123" y="94"/>
                    </a:lnTo>
                    <a:lnTo>
                      <a:pt x="123" y="94"/>
                    </a:lnTo>
                    <a:lnTo>
                      <a:pt x="127" y="98"/>
                    </a:lnTo>
                    <a:lnTo>
                      <a:pt x="130" y="103"/>
                    </a:lnTo>
                    <a:lnTo>
                      <a:pt x="131" y="109"/>
                    </a:lnTo>
                    <a:lnTo>
                      <a:pt x="132" y="121"/>
                    </a:lnTo>
                    <a:lnTo>
                      <a:pt x="132" y="121"/>
                    </a:lnTo>
                    <a:lnTo>
                      <a:pt x="133" y="130"/>
                    </a:lnTo>
                    <a:lnTo>
                      <a:pt x="133" y="136"/>
                    </a:lnTo>
                    <a:lnTo>
                      <a:pt x="136" y="140"/>
                    </a:lnTo>
                    <a:lnTo>
                      <a:pt x="139" y="142"/>
                    </a:lnTo>
                    <a:lnTo>
                      <a:pt x="112" y="142"/>
                    </a:lnTo>
                    <a:lnTo>
                      <a:pt x="112" y="142"/>
                    </a:lnTo>
                    <a:lnTo>
                      <a:pt x="110" y="135"/>
                    </a:lnTo>
                    <a:lnTo>
                      <a:pt x="108" y="125"/>
                    </a:lnTo>
                    <a:lnTo>
                      <a:pt x="108" y="125"/>
                    </a:lnTo>
                    <a:lnTo>
                      <a:pt x="108" y="113"/>
                    </a:lnTo>
                    <a:lnTo>
                      <a:pt x="107" y="110"/>
                    </a:lnTo>
                    <a:lnTo>
                      <a:pt x="106" y="107"/>
                    </a:lnTo>
                    <a:lnTo>
                      <a:pt x="105" y="106"/>
                    </a:lnTo>
                    <a:lnTo>
                      <a:pt x="102" y="105"/>
                    </a:lnTo>
                    <a:lnTo>
                      <a:pt x="94" y="105"/>
                    </a:lnTo>
                    <a:lnTo>
                      <a:pt x="79" y="105"/>
                    </a:lnTo>
                    <a:lnTo>
                      <a:pt x="79" y="142"/>
                    </a:lnTo>
                    <a:lnTo>
                      <a:pt x="55" y="142"/>
                    </a:lnTo>
                    <a:lnTo>
                      <a:pt x="55" y="43"/>
                    </a:lnTo>
                    <a:lnTo>
                      <a:pt x="99" y="43"/>
                    </a:lnTo>
                    <a:close/>
                    <a:moveTo>
                      <a:pt x="18" y="92"/>
                    </a:moveTo>
                    <a:lnTo>
                      <a:pt x="18" y="92"/>
                    </a:lnTo>
                    <a:lnTo>
                      <a:pt x="19" y="100"/>
                    </a:lnTo>
                    <a:lnTo>
                      <a:pt x="20" y="107"/>
                    </a:lnTo>
                    <a:lnTo>
                      <a:pt x="21" y="115"/>
                    </a:lnTo>
                    <a:lnTo>
                      <a:pt x="24" y="122"/>
                    </a:lnTo>
                    <a:lnTo>
                      <a:pt x="31" y="135"/>
                    </a:lnTo>
                    <a:lnTo>
                      <a:pt x="40" y="146"/>
                    </a:lnTo>
                    <a:lnTo>
                      <a:pt x="51" y="155"/>
                    </a:lnTo>
                    <a:lnTo>
                      <a:pt x="64" y="162"/>
                    </a:lnTo>
                    <a:lnTo>
                      <a:pt x="70" y="165"/>
                    </a:lnTo>
                    <a:lnTo>
                      <a:pt x="77" y="166"/>
                    </a:lnTo>
                    <a:lnTo>
                      <a:pt x="84" y="167"/>
                    </a:lnTo>
                    <a:lnTo>
                      <a:pt x="93" y="168"/>
                    </a:lnTo>
                    <a:lnTo>
                      <a:pt x="93" y="168"/>
                    </a:lnTo>
                    <a:lnTo>
                      <a:pt x="100" y="167"/>
                    </a:lnTo>
                    <a:lnTo>
                      <a:pt x="107" y="166"/>
                    </a:lnTo>
                    <a:lnTo>
                      <a:pt x="114" y="165"/>
                    </a:lnTo>
                    <a:lnTo>
                      <a:pt x="122" y="162"/>
                    </a:lnTo>
                    <a:lnTo>
                      <a:pt x="135" y="155"/>
                    </a:lnTo>
                    <a:lnTo>
                      <a:pt x="145" y="146"/>
                    </a:lnTo>
                    <a:lnTo>
                      <a:pt x="155" y="135"/>
                    </a:lnTo>
                    <a:lnTo>
                      <a:pt x="161" y="122"/>
                    </a:lnTo>
                    <a:lnTo>
                      <a:pt x="163" y="115"/>
                    </a:lnTo>
                    <a:lnTo>
                      <a:pt x="166" y="107"/>
                    </a:lnTo>
                    <a:lnTo>
                      <a:pt x="167" y="100"/>
                    </a:lnTo>
                    <a:lnTo>
                      <a:pt x="167" y="92"/>
                    </a:lnTo>
                    <a:lnTo>
                      <a:pt x="167" y="92"/>
                    </a:lnTo>
                    <a:lnTo>
                      <a:pt x="167" y="85"/>
                    </a:lnTo>
                    <a:lnTo>
                      <a:pt x="166" y="78"/>
                    </a:lnTo>
                    <a:lnTo>
                      <a:pt x="163" y="70"/>
                    </a:lnTo>
                    <a:lnTo>
                      <a:pt x="161" y="63"/>
                    </a:lnTo>
                    <a:lnTo>
                      <a:pt x="155" y="50"/>
                    </a:lnTo>
                    <a:lnTo>
                      <a:pt x="145" y="39"/>
                    </a:lnTo>
                    <a:lnTo>
                      <a:pt x="135" y="30"/>
                    </a:lnTo>
                    <a:lnTo>
                      <a:pt x="122" y="23"/>
                    </a:lnTo>
                    <a:lnTo>
                      <a:pt x="114" y="20"/>
                    </a:lnTo>
                    <a:lnTo>
                      <a:pt x="107" y="19"/>
                    </a:lnTo>
                    <a:lnTo>
                      <a:pt x="100" y="18"/>
                    </a:lnTo>
                    <a:lnTo>
                      <a:pt x="93" y="17"/>
                    </a:lnTo>
                    <a:lnTo>
                      <a:pt x="93" y="17"/>
                    </a:lnTo>
                    <a:lnTo>
                      <a:pt x="84" y="18"/>
                    </a:lnTo>
                    <a:lnTo>
                      <a:pt x="77" y="19"/>
                    </a:lnTo>
                    <a:lnTo>
                      <a:pt x="70" y="20"/>
                    </a:lnTo>
                    <a:lnTo>
                      <a:pt x="63" y="23"/>
                    </a:lnTo>
                    <a:lnTo>
                      <a:pt x="51" y="30"/>
                    </a:lnTo>
                    <a:lnTo>
                      <a:pt x="40" y="39"/>
                    </a:lnTo>
                    <a:lnTo>
                      <a:pt x="31" y="50"/>
                    </a:lnTo>
                    <a:lnTo>
                      <a:pt x="24" y="63"/>
                    </a:lnTo>
                    <a:lnTo>
                      <a:pt x="21" y="70"/>
                    </a:lnTo>
                    <a:lnTo>
                      <a:pt x="20" y="78"/>
                    </a:lnTo>
                    <a:lnTo>
                      <a:pt x="19" y="85"/>
                    </a:lnTo>
                    <a:lnTo>
                      <a:pt x="18" y="92"/>
                    </a:lnTo>
                    <a:close/>
                    <a:moveTo>
                      <a:pt x="186" y="92"/>
                    </a:moveTo>
                    <a:lnTo>
                      <a:pt x="186" y="92"/>
                    </a:lnTo>
                    <a:lnTo>
                      <a:pt x="185" y="102"/>
                    </a:lnTo>
                    <a:lnTo>
                      <a:pt x="184" y="111"/>
                    </a:lnTo>
                    <a:lnTo>
                      <a:pt x="181" y="121"/>
                    </a:lnTo>
                    <a:lnTo>
                      <a:pt x="178" y="129"/>
                    </a:lnTo>
                    <a:lnTo>
                      <a:pt x="174" y="137"/>
                    </a:lnTo>
                    <a:lnTo>
                      <a:pt x="169" y="145"/>
                    </a:lnTo>
                    <a:lnTo>
                      <a:pt x="165" y="152"/>
                    </a:lnTo>
                    <a:lnTo>
                      <a:pt x="159" y="158"/>
                    </a:lnTo>
                    <a:lnTo>
                      <a:pt x="151" y="165"/>
                    </a:lnTo>
                    <a:lnTo>
                      <a:pt x="144" y="170"/>
                    </a:lnTo>
                    <a:lnTo>
                      <a:pt x="137" y="174"/>
                    </a:lnTo>
                    <a:lnTo>
                      <a:pt x="129" y="178"/>
                    </a:lnTo>
                    <a:lnTo>
                      <a:pt x="120" y="182"/>
                    </a:lnTo>
                    <a:lnTo>
                      <a:pt x="112" y="184"/>
                    </a:lnTo>
                    <a:lnTo>
                      <a:pt x="102" y="185"/>
                    </a:lnTo>
                    <a:lnTo>
                      <a:pt x="93" y="185"/>
                    </a:lnTo>
                    <a:lnTo>
                      <a:pt x="93" y="185"/>
                    </a:lnTo>
                    <a:lnTo>
                      <a:pt x="83" y="185"/>
                    </a:lnTo>
                    <a:lnTo>
                      <a:pt x="74" y="184"/>
                    </a:lnTo>
                    <a:lnTo>
                      <a:pt x="65" y="182"/>
                    </a:lnTo>
                    <a:lnTo>
                      <a:pt x="57" y="178"/>
                    </a:lnTo>
                    <a:lnTo>
                      <a:pt x="49" y="174"/>
                    </a:lnTo>
                    <a:lnTo>
                      <a:pt x="40" y="170"/>
                    </a:lnTo>
                    <a:lnTo>
                      <a:pt x="33" y="165"/>
                    </a:lnTo>
                    <a:lnTo>
                      <a:pt x="27" y="158"/>
                    </a:lnTo>
                    <a:lnTo>
                      <a:pt x="21" y="152"/>
                    </a:lnTo>
                    <a:lnTo>
                      <a:pt x="15" y="145"/>
                    </a:lnTo>
                    <a:lnTo>
                      <a:pt x="10" y="137"/>
                    </a:lnTo>
                    <a:lnTo>
                      <a:pt x="7" y="129"/>
                    </a:lnTo>
                    <a:lnTo>
                      <a:pt x="4" y="121"/>
                    </a:lnTo>
                    <a:lnTo>
                      <a:pt x="2" y="111"/>
                    </a:lnTo>
                    <a:lnTo>
                      <a:pt x="0" y="102"/>
                    </a:lnTo>
                    <a:lnTo>
                      <a:pt x="0" y="92"/>
                    </a:lnTo>
                    <a:lnTo>
                      <a:pt x="0" y="92"/>
                    </a:lnTo>
                    <a:lnTo>
                      <a:pt x="0" y="82"/>
                    </a:lnTo>
                    <a:lnTo>
                      <a:pt x="2" y="74"/>
                    </a:lnTo>
                    <a:lnTo>
                      <a:pt x="4" y="64"/>
                    </a:lnTo>
                    <a:lnTo>
                      <a:pt x="7" y="56"/>
                    </a:lnTo>
                    <a:lnTo>
                      <a:pt x="10" y="48"/>
                    </a:lnTo>
                    <a:lnTo>
                      <a:pt x="15" y="41"/>
                    </a:lnTo>
                    <a:lnTo>
                      <a:pt x="21" y="33"/>
                    </a:lnTo>
                    <a:lnTo>
                      <a:pt x="27" y="26"/>
                    </a:lnTo>
                    <a:lnTo>
                      <a:pt x="33" y="20"/>
                    </a:lnTo>
                    <a:lnTo>
                      <a:pt x="40" y="16"/>
                    </a:lnTo>
                    <a:lnTo>
                      <a:pt x="49" y="11"/>
                    </a:lnTo>
                    <a:lnTo>
                      <a:pt x="57" y="7"/>
                    </a:lnTo>
                    <a:lnTo>
                      <a:pt x="65" y="4"/>
                    </a:lnTo>
                    <a:lnTo>
                      <a:pt x="74" y="1"/>
                    </a:lnTo>
                    <a:lnTo>
                      <a:pt x="83" y="0"/>
                    </a:lnTo>
                    <a:lnTo>
                      <a:pt x="93" y="0"/>
                    </a:lnTo>
                    <a:lnTo>
                      <a:pt x="93" y="0"/>
                    </a:lnTo>
                    <a:lnTo>
                      <a:pt x="102" y="0"/>
                    </a:lnTo>
                    <a:lnTo>
                      <a:pt x="112" y="1"/>
                    </a:lnTo>
                    <a:lnTo>
                      <a:pt x="120" y="4"/>
                    </a:lnTo>
                    <a:lnTo>
                      <a:pt x="129" y="7"/>
                    </a:lnTo>
                    <a:lnTo>
                      <a:pt x="137" y="11"/>
                    </a:lnTo>
                    <a:lnTo>
                      <a:pt x="144" y="16"/>
                    </a:lnTo>
                    <a:lnTo>
                      <a:pt x="151" y="20"/>
                    </a:lnTo>
                    <a:lnTo>
                      <a:pt x="159" y="26"/>
                    </a:lnTo>
                    <a:lnTo>
                      <a:pt x="165" y="33"/>
                    </a:lnTo>
                    <a:lnTo>
                      <a:pt x="169" y="41"/>
                    </a:lnTo>
                    <a:lnTo>
                      <a:pt x="174" y="48"/>
                    </a:lnTo>
                    <a:lnTo>
                      <a:pt x="178" y="56"/>
                    </a:lnTo>
                    <a:lnTo>
                      <a:pt x="181" y="64"/>
                    </a:lnTo>
                    <a:lnTo>
                      <a:pt x="184" y="74"/>
                    </a:lnTo>
                    <a:lnTo>
                      <a:pt x="185" y="82"/>
                    </a:lnTo>
                    <a:lnTo>
                      <a:pt x="186"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spTree>
    <p:extLst>
      <p:ext uri="{BB962C8B-B14F-4D97-AF65-F5344CB8AC3E}">
        <p14:creationId xmlns:p14="http://schemas.microsoft.com/office/powerpoint/2010/main" val="1113324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tIns="0" bIns="0"/>
          <a:lstStyle>
            <a:lvl1pPr>
              <a:defRPr b="0" cap="none" baseline="0">
                <a:solidFill>
                  <a:schemeClr val="accent1"/>
                </a:solidFill>
              </a:defRPr>
            </a:lvl1pPr>
          </a:lstStyle>
          <a:p>
            <a:r>
              <a:rPr lang="en-US"/>
              <a:t>Click to Edit Master Title Style</a:t>
            </a:r>
          </a:p>
        </p:txBody>
      </p:sp>
      <p:sp>
        <p:nvSpPr>
          <p:cNvPr id="4" name="Rectangle 3">
            <a:extLst>
              <a:ext uri="{FF2B5EF4-FFF2-40B4-BE49-F238E27FC236}">
                <a16:creationId xmlns:a16="http://schemas.microsoft.com/office/drawing/2014/main" id="{369597A0-3473-460F-B73F-B79535986219}"/>
              </a:ext>
            </a:extLst>
          </p:cNvPr>
          <p:cNvSpPr/>
          <p:nvPr userDrawn="1"/>
        </p:nvSpPr>
        <p:spPr>
          <a:xfrm>
            <a:off x="4572000" y="0"/>
            <a:ext cx="4572000" cy="137160"/>
          </a:xfrm>
          <a:prstGeom prst="rect">
            <a:avLst/>
          </a:prstGeom>
          <a:solidFill>
            <a:schemeClr val="accent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square" lIns="137160" tIns="137160" rIns="137160" bIns="137160" numCol="1" spcCol="0" rtlCol="0" fromWordArt="0" anchor="ctr" anchorCtr="0" forceAA="0" compatLnSpc="1">
            <a:prstTxWarp prst="textNoShape">
              <a:avLst/>
            </a:prstTxWarp>
            <a:noAutofit/>
          </a:bodyPr>
          <a:lstStyle/>
          <a:p>
            <a:pPr algn="ctr"/>
            <a:endParaRPr lang="en-US" sz="1800" err="1">
              <a:solidFill>
                <a:schemeClr val="bg1"/>
              </a:solidFill>
              <a:latin typeface="+mj-lt"/>
            </a:endParaRPr>
          </a:p>
        </p:txBody>
      </p:sp>
    </p:spTree>
    <p:extLst>
      <p:ext uri="{BB962C8B-B14F-4D97-AF65-F5344CB8AC3E}">
        <p14:creationId xmlns:p14="http://schemas.microsoft.com/office/powerpoint/2010/main" val="3145770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with ba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69597A0-3473-460F-B73F-B79535986219}"/>
              </a:ext>
            </a:extLst>
          </p:cNvPr>
          <p:cNvSpPr/>
          <p:nvPr userDrawn="1"/>
        </p:nvSpPr>
        <p:spPr>
          <a:xfrm>
            <a:off x="4572000" y="0"/>
            <a:ext cx="4572000" cy="137160"/>
          </a:xfrm>
          <a:prstGeom prst="rect">
            <a:avLst/>
          </a:prstGeom>
          <a:solidFill>
            <a:schemeClr val="accent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square" lIns="137160" tIns="137160" rIns="137160" bIns="137160" numCol="1" spcCol="0" rtlCol="0" fromWordArt="0" anchor="ctr" anchorCtr="0" forceAA="0" compatLnSpc="1">
            <a:prstTxWarp prst="textNoShape">
              <a:avLst/>
            </a:prstTxWarp>
            <a:noAutofit/>
          </a:bodyPr>
          <a:lstStyle/>
          <a:p>
            <a:pPr algn="ctr"/>
            <a:endParaRPr lang="en-US" sz="1800" err="1">
              <a:solidFill>
                <a:schemeClr val="bg1"/>
              </a:solidFill>
              <a:latin typeface="+mj-lt"/>
            </a:endParaRPr>
          </a:p>
        </p:txBody>
      </p:sp>
    </p:spTree>
    <p:extLst>
      <p:ext uri="{BB962C8B-B14F-4D97-AF65-F5344CB8AC3E}">
        <p14:creationId xmlns:p14="http://schemas.microsoft.com/office/powerpoint/2010/main" val="3676300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615" y="284407"/>
            <a:ext cx="8518770" cy="770670"/>
          </a:xfrm>
        </p:spPr>
        <p:txBody>
          <a:bodyPr tIns="0" bIns="0"/>
          <a:lstStyle>
            <a:lvl1pPr>
              <a:defRPr>
                <a:solidFill>
                  <a:schemeClr val="accent1"/>
                </a:solidFill>
                <a:latin typeface="+mj-lt"/>
              </a:defRPr>
            </a:lvl1pPr>
          </a:lstStyle>
          <a:p>
            <a:r>
              <a:rPr lang="en-US"/>
              <a:t>Click to Edit Master Title Style</a:t>
            </a:r>
          </a:p>
        </p:txBody>
      </p:sp>
      <p:sp>
        <p:nvSpPr>
          <p:cNvPr id="3" name="Content Placeholder 2"/>
          <p:cNvSpPr>
            <a:spLocks noGrp="1"/>
          </p:cNvSpPr>
          <p:nvPr>
            <p:ph idx="1"/>
          </p:nvPr>
        </p:nvSpPr>
        <p:spPr>
          <a:xfrm>
            <a:off x="311151" y="1544638"/>
            <a:ext cx="4123690" cy="4678362"/>
          </a:xfrm>
          <a:ln w="6350">
            <a:noFill/>
          </a:ln>
        </p:spPr>
        <p:txBody>
          <a:bodyPr lIns="137160" tIns="137160" rIns="137160" bIns="137160">
            <a:noAutofit/>
          </a:bodyPr>
          <a:lstStyle>
            <a:lvl1pPr marL="0" indent="0">
              <a:buFontTx/>
              <a:buNone/>
              <a:defRPr sz="2200" b="0">
                <a:solidFill>
                  <a:schemeClr val="accent1"/>
                </a:solidFill>
                <a:latin typeface="+mj-lt"/>
              </a:defRPr>
            </a:lvl1pPr>
            <a:lvl2pPr marL="342900" indent="-238125">
              <a:buFont typeface="Arial" panose="020B0604020202020204" pitchFamily="34" charset="0"/>
              <a:buChar char="•"/>
              <a:defRPr sz="1800"/>
            </a:lvl2pPr>
            <a:lvl3pPr marL="579438" indent="-225425">
              <a:buFont typeface="Calibri" panose="020F0502020204030204" pitchFamily="34" charset="0"/>
              <a:buChar char="–"/>
              <a:defRPr sz="1800"/>
            </a:lvl3pPr>
            <a:lvl4pPr marL="804863" indent="-225425">
              <a:buFont typeface="Arial" panose="020B0604020202020204" pitchFamily="34" charset="0"/>
              <a:buChar char="•"/>
              <a:defRPr sz="1800"/>
            </a:lvl4pPr>
            <a:lvl5pPr marL="1030288" indent="-225425">
              <a:buFont typeface="Calibri" panose="020F0502020204030204" pitchFamily="34" charset="0"/>
              <a:buChar cha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idx="10" hasCustomPrompt="1"/>
          </p:nvPr>
        </p:nvSpPr>
        <p:spPr>
          <a:xfrm>
            <a:off x="4709160" y="1544638"/>
            <a:ext cx="4123688" cy="4678362"/>
          </a:xfrm>
          <a:ln w="6350">
            <a:noFill/>
          </a:ln>
        </p:spPr>
        <p:txBody>
          <a:bodyPr lIns="137160" tIns="137160" rIns="137160" bIns="137160">
            <a:noAutofit/>
          </a:bodyPr>
          <a:lstStyle>
            <a:lvl1pPr marL="0" indent="0">
              <a:buFontTx/>
              <a:buNone/>
              <a:defRPr sz="2200" b="0">
                <a:solidFill>
                  <a:schemeClr val="accent1"/>
                </a:solidFill>
                <a:latin typeface="+mj-lt"/>
              </a:defRPr>
            </a:lvl1pPr>
            <a:lvl2pPr marL="342900" indent="-238125">
              <a:buFont typeface="Arial" panose="020B0604020202020204" pitchFamily="34" charset="0"/>
              <a:buChar char="•"/>
              <a:defRPr sz="1800"/>
            </a:lvl2pPr>
            <a:lvl3pPr marL="579438" indent="-225425">
              <a:buFont typeface="Calibri" panose="020F0502020204030204" pitchFamily="34" charset="0"/>
              <a:buChar char="–"/>
              <a:defRPr sz="1800"/>
            </a:lvl3pPr>
            <a:lvl4pPr marL="804863" indent="-225425">
              <a:buFont typeface="Arial" panose="020B0604020202020204" pitchFamily="34" charset="0"/>
              <a:buChar char="•"/>
              <a:defRPr sz="1800"/>
            </a:lvl4pPr>
            <a:lvl5pPr marL="1030288" indent="-225425">
              <a:buFont typeface="Calibri" panose="020F050202020403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p:cNvCxnSpPr/>
          <p:nvPr userDrawn="1"/>
        </p:nvCxnSpPr>
        <p:spPr>
          <a:xfrm>
            <a:off x="4572000" y="1544638"/>
            <a:ext cx="0" cy="4678362"/>
          </a:xfrm>
          <a:prstGeom prst="line">
            <a:avLst/>
          </a:prstGeom>
          <a:ln w="6350" cap="sq">
            <a:solidFill>
              <a:schemeClr val="bg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369597A0-3473-460F-B73F-B79535986219}"/>
              </a:ext>
            </a:extLst>
          </p:cNvPr>
          <p:cNvSpPr/>
          <p:nvPr userDrawn="1"/>
        </p:nvSpPr>
        <p:spPr>
          <a:xfrm>
            <a:off x="4572000" y="0"/>
            <a:ext cx="4572000" cy="137160"/>
          </a:xfrm>
          <a:prstGeom prst="rect">
            <a:avLst/>
          </a:prstGeom>
          <a:solidFill>
            <a:schemeClr val="accent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square" lIns="137160" tIns="137160" rIns="137160" bIns="137160" numCol="1" spcCol="0" rtlCol="0" fromWordArt="0" anchor="ctr" anchorCtr="0" forceAA="0" compatLnSpc="1">
            <a:prstTxWarp prst="textNoShape">
              <a:avLst/>
            </a:prstTxWarp>
            <a:noAutofit/>
          </a:bodyPr>
          <a:lstStyle/>
          <a:p>
            <a:pPr algn="ctr"/>
            <a:endParaRPr lang="en-US" sz="1800" err="1">
              <a:solidFill>
                <a:schemeClr val="bg1"/>
              </a:solidFill>
              <a:latin typeface="+mj-lt"/>
            </a:endParaRPr>
          </a:p>
        </p:txBody>
      </p:sp>
    </p:spTree>
    <p:extLst>
      <p:ext uri="{BB962C8B-B14F-4D97-AF65-F5344CB8AC3E}">
        <p14:creationId xmlns:p14="http://schemas.microsoft.com/office/powerpoint/2010/main" val="57489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three columns">
    <p:spTree>
      <p:nvGrpSpPr>
        <p:cNvPr id="1" name=""/>
        <p:cNvGrpSpPr/>
        <p:nvPr/>
      </p:nvGrpSpPr>
      <p:grpSpPr>
        <a:xfrm>
          <a:off x="0" y="0"/>
          <a:ext cx="0" cy="0"/>
          <a:chOff x="0" y="0"/>
          <a:chExt cx="0" cy="0"/>
        </a:xfrm>
      </p:grpSpPr>
      <p:sp>
        <p:nvSpPr>
          <p:cNvPr id="2" name="Title 1"/>
          <p:cNvSpPr>
            <a:spLocks noGrp="1"/>
          </p:cNvSpPr>
          <p:nvPr>
            <p:ph type="title"/>
          </p:nvPr>
        </p:nvSpPr>
        <p:spPr>
          <a:xfrm>
            <a:off x="312615" y="284407"/>
            <a:ext cx="8518770" cy="770670"/>
          </a:xfrm>
        </p:spPr>
        <p:txBody>
          <a:bodyPr tIns="0" bIns="0"/>
          <a:lstStyle>
            <a:lvl1pPr>
              <a:defRPr>
                <a:solidFill>
                  <a:schemeClr val="accent1"/>
                </a:solidFill>
                <a:latin typeface="+mj-lt"/>
              </a:defRPr>
            </a:lvl1pPr>
          </a:lstStyle>
          <a:p>
            <a:r>
              <a:rPr lang="en-US"/>
              <a:t>Click to edit Master title style</a:t>
            </a:r>
          </a:p>
        </p:txBody>
      </p:sp>
      <p:sp>
        <p:nvSpPr>
          <p:cNvPr id="3" name="Content Placeholder 2"/>
          <p:cNvSpPr>
            <a:spLocks noGrp="1"/>
          </p:cNvSpPr>
          <p:nvPr>
            <p:ph idx="1"/>
          </p:nvPr>
        </p:nvSpPr>
        <p:spPr>
          <a:xfrm>
            <a:off x="312738" y="1544638"/>
            <a:ext cx="2656628" cy="4678362"/>
          </a:xfrm>
          <a:ln w="6350">
            <a:noFill/>
          </a:ln>
        </p:spPr>
        <p:txBody>
          <a:bodyPr lIns="137160" tIns="137160" rIns="137160" bIns="137160"/>
          <a:lstStyle>
            <a:lvl1pPr marL="0" indent="0">
              <a:buFontTx/>
              <a:buNone/>
              <a:defRPr sz="2200" b="0">
                <a:solidFill>
                  <a:schemeClr val="accent1"/>
                </a:solidFill>
                <a:latin typeface="+mj-lt"/>
              </a:defRPr>
            </a:lvl1pPr>
            <a:lvl2pPr marL="342900" indent="-238125">
              <a:buFont typeface="Arial" panose="020B0604020202020204" pitchFamily="34" charset="0"/>
              <a:buChar char="•"/>
              <a:defRPr sz="1800"/>
            </a:lvl2pPr>
            <a:lvl3pPr marL="579438" indent="-225425">
              <a:buFont typeface="Calibri" panose="020F0502020204030204" pitchFamily="34" charset="0"/>
              <a:buChar char="–"/>
              <a:defRPr sz="1800"/>
            </a:lvl3pPr>
            <a:lvl4pPr marL="804863" indent="-225425">
              <a:buFont typeface="Arial" panose="020B0604020202020204" pitchFamily="34" charset="0"/>
              <a:buChar char="•"/>
              <a:defRPr sz="1800"/>
            </a:lvl4pPr>
            <a:lvl5pPr marL="1030288" indent="-225425">
              <a:buFont typeface="Calibri" panose="020F0502020204030204" pitchFamily="34" charset="0"/>
              <a:buChar cha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idx="10"/>
          </p:nvPr>
        </p:nvSpPr>
        <p:spPr>
          <a:xfrm>
            <a:off x="3243686" y="1544638"/>
            <a:ext cx="2656627" cy="4678362"/>
          </a:xfrm>
          <a:ln w="6350">
            <a:noFill/>
          </a:ln>
        </p:spPr>
        <p:txBody>
          <a:bodyPr lIns="137160" tIns="137160" rIns="137160" bIns="137160"/>
          <a:lstStyle>
            <a:lvl1pPr marL="0" indent="0">
              <a:buFontTx/>
              <a:buNone/>
              <a:defRPr sz="2200" b="0">
                <a:solidFill>
                  <a:schemeClr val="accent1"/>
                </a:solidFill>
                <a:latin typeface="+mj-lt"/>
              </a:defRPr>
            </a:lvl1pPr>
            <a:lvl2pPr marL="342900" indent="-238125">
              <a:buFont typeface="Arial" panose="020B0604020202020204" pitchFamily="34" charset="0"/>
              <a:buChar char="•"/>
              <a:defRPr sz="1800"/>
            </a:lvl2pPr>
            <a:lvl3pPr marL="579438" indent="-225425">
              <a:buFont typeface="Calibri" panose="020F0502020204030204" pitchFamily="34" charset="0"/>
              <a:buChar char="–"/>
              <a:defRPr sz="1800"/>
            </a:lvl3pPr>
            <a:lvl4pPr marL="804863" indent="-225425">
              <a:buFont typeface="Arial" panose="020B0604020202020204" pitchFamily="34" charset="0"/>
              <a:buChar char="•"/>
              <a:defRPr sz="1800"/>
            </a:lvl4pPr>
            <a:lvl5pPr marL="1030288" indent="-225425">
              <a:buFont typeface="Calibri" panose="020F0502020204030204" pitchFamily="34" charset="0"/>
              <a:buChar cha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4"/>
          <p:cNvSpPr>
            <a:spLocks noGrp="1"/>
          </p:cNvSpPr>
          <p:nvPr>
            <p:ph idx="11" hasCustomPrompt="1"/>
          </p:nvPr>
        </p:nvSpPr>
        <p:spPr>
          <a:xfrm>
            <a:off x="6174634" y="1544638"/>
            <a:ext cx="2656627" cy="4678362"/>
          </a:xfrm>
          <a:ln w="6350">
            <a:noFill/>
          </a:ln>
        </p:spPr>
        <p:txBody>
          <a:bodyPr lIns="137160" tIns="137160" rIns="137160" bIns="137160"/>
          <a:lstStyle>
            <a:lvl1pPr marL="0" indent="0">
              <a:buFontTx/>
              <a:buNone/>
              <a:defRPr sz="2200" b="0">
                <a:solidFill>
                  <a:schemeClr val="accent1"/>
                </a:solidFill>
                <a:latin typeface="+mj-lt"/>
              </a:defRPr>
            </a:lvl1pPr>
            <a:lvl2pPr marL="342900" indent="-238125">
              <a:buFont typeface="Arial" panose="020B0604020202020204" pitchFamily="34" charset="0"/>
              <a:buChar char="•"/>
              <a:defRPr sz="1800"/>
            </a:lvl2pPr>
            <a:lvl3pPr marL="579438" indent="-225425">
              <a:buFont typeface="Calibri" panose="020F0502020204030204" pitchFamily="34" charset="0"/>
              <a:buChar char="–"/>
              <a:defRPr sz="1800"/>
            </a:lvl3pPr>
            <a:lvl4pPr marL="804863" indent="-225425">
              <a:buFont typeface="Arial" panose="020B0604020202020204" pitchFamily="34" charset="0"/>
              <a:buChar char="•"/>
              <a:defRPr sz="1800"/>
            </a:lvl4pPr>
            <a:lvl5pPr marL="1030288" indent="-225425">
              <a:buFont typeface="Calibri" panose="020F050202020403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p:cNvCxnSpPr/>
          <p:nvPr userDrawn="1"/>
        </p:nvCxnSpPr>
        <p:spPr>
          <a:xfrm>
            <a:off x="3106526" y="1544638"/>
            <a:ext cx="0" cy="4678362"/>
          </a:xfrm>
          <a:prstGeom prst="line">
            <a:avLst/>
          </a:prstGeom>
          <a:ln w="6350" cap="sq">
            <a:solidFill>
              <a:schemeClr val="bg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6037473" y="1544638"/>
            <a:ext cx="0" cy="4678362"/>
          </a:xfrm>
          <a:prstGeom prst="line">
            <a:avLst/>
          </a:prstGeom>
          <a:ln w="6350" cap="sq">
            <a:solidFill>
              <a:schemeClr val="bg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6" name="Rectangle 15">
            <a:extLst>
              <a:ext uri="{FF2B5EF4-FFF2-40B4-BE49-F238E27FC236}">
                <a16:creationId xmlns:a16="http://schemas.microsoft.com/office/drawing/2014/main" id="{369597A0-3473-460F-B73F-B79535986219}"/>
              </a:ext>
            </a:extLst>
          </p:cNvPr>
          <p:cNvSpPr/>
          <p:nvPr userDrawn="1"/>
        </p:nvSpPr>
        <p:spPr>
          <a:xfrm>
            <a:off x="4572000" y="0"/>
            <a:ext cx="4572000" cy="137160"/>
          </a:xfrm>
          <a:prstGeom prst="rect">
            <a:avLst/>
          </a:prstGeom>
          <a:solidFill>
            <a:schemeClr val="accent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square" lIns="137160" tIns="137160" rIns="137160" bIns="137160" numCol="1" spcCol="0" rtlCol="0" fromWordArt="0" anchor="ctr" anchorCtr="0" forceAA="0" compatLnSpc="1">
            <a:prstTxWarp prst="textNoShape">
              <a:avLst/>
            </a:prstTxWarp>
            <a:noAutofit/>
          </a:bodyPr>
          <a:lstStyle/>
          <a:p>
            <a:pPr algn="ctr"/>
            <a:endParaRPr lang="en-US" sz="1800" err="1">
              <a:solidFill>
                <a:schemeClr val="bg1"/>
              </a:solidFill>
              <a:latin typeface="+mj-lt"/>
            </a:endParaRPr>
          </a:p>
        </p:txBody>
      </p:sp>
    </p:spTree>
    <p:extLst>
      <p:ext uri="{BB962C8B-B14F-4D97-AF65-F5344CB8AC3E}">
        <p14:creationId xmlns:p14="http://schemas.microsoft.com/office/powerpoint/2010/main" val="979295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tIns="0" bIns="0"/>
          <a:lstStyle>
            <a:lvl1pPr>
              <a:defRPr>
                <a:solidFill>
                  <a:schemeClr val="accent1"/>
                </a:solidFill>
              </a:defRPr>
            </a:lvl1pPr>
          </a:lstStyle>
          <a:p>
            <a:r>
              <a:rPr lang="en-US"/>
              <a:t>Click to Edit Master Title Style</a:t>
            </a:r>
          </a:p>
        </p:txBody>
      </p:sp>
      <p:sp>
        <p:nvSpPr>
          <p:cNvPr id="6" name="Picture Placeholder 5"/>
          <p:cNvSpPr>
            <a:spLocks noGrp="1"/>
          </p:cNvSpPr>
          <p:nvPr>
            <p:ph type="pic" sz="quarter" idx="10" hasCustomPrompt="1"/>
          </p:nvPr>
        </p:nvSpPr>
        <p:spPr>
          <a:xfrm>
            <a:off x="0" y="1544638"/>
            <a:ext cx="9144022" cy="4678362"/>
          </a:xfrm>
          <a:noFill/>
        </p:spPr>
        <p:txBody>
          <a:bodyPr anchor="ctr"/>
          <a:lstStyle>
            <a:lvl1pPr marL="0" indent="0" algn="ctr">
              <a:buFontTx/>
              <a:buNone/>
              <a:defRPr/>
            </a:lvl1pPr>
          </a:lstStyle>
          <a:p>
            <a:r>
              <a:rPr lang="en-US"/>
              <a:t>Click to Add Photo</a:t>
            </a:r>
          </a:p>
        </p:txBody>
      </p:sp>
      <p:sp>
        <p:nvSpPr>
          <p:cNvPr id="4" name="Rectangle 3">
            <a:extLst>
              <a:ext uri="{FF2B5EF4-FFF2-40B4-BE49-F238E27FC236}">
                <a16:creationId xmlns:a16="http://schemas.microsoft.com/office/drawing/2014/main" id="{369597A0-3473-460F-B73F-B79535986219}"/>
              </a:ext>
            </a:extLst>
          </p:cNvPr>
          <p:cNvSpPr/>
          <p:nvPr userDrawn="1"/>
        </p:nvSpPr>
        <p:spPr>
          <a:xfrm>
            <a:off x="4572000" y="0"/>
            <a:ext cx="4572000" cy="137160"/>
          </a:xfrm>
          <a:prstGeom prst="rect">
            <a:avLst/>
          </a:prstGeom>
          <a:solidFill>
            <a:schemeClr val="accent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square" lIns="137160" tIns="137160" rIns="137160" bIns="137160" numCol="1" spcCol="0" rtlCol="0" fromWordArt="0" anchor="ctr" anchorCtr="0" forceAA="0" compatLnSpc="1">
            <a:prstTxWarp prst="textNoShape">
              <a:avLst/>
            </a:prstTxWarp>
            <a:noAutofit/>
          </a:bodyPr>
          <a:lstStyle/>
          <a:p>
            <a:pPr algn="ctr"/>
            <a:endParaRPr lang="en-US" sz="1800" err="1">
              <a:solidFill>
                <a:schemeClr val="bg1"/>
              </a:solidFill>
              <a:latin typeface="+mj-lt"/>
            </a:endParaRPr>
          </a:p>
        </p:txBody>
      </p:sp>
    </p:spTree>
    <p:extLst>
      <p:ext uri="{BB962C8B-B14F-4D97-AF65-F5344CB8AC3E}">
        <p14:creationId xmlns:p14="http://schemas.microsoft.com/office/powerpoint/2010/main" val="3120321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ft phot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94959" y="284407"/>
            <a:ext cx="4136425" cy="770670"/>
          </a:xfrm>
        </p:spPr>
        <p:txBody>
          <a:bodyPr tIns="0" bIns="0"/>
          <a:lstStyle>
            <a:lvl1pPr>
              <a:defRPr>
                <a:solidFill>
                  <a:schemeClr val="accent1"/>
                </a:solidFill>
              </a:defRPr>
            </a:lvl1pPr>
          </a:lstStyle>
          <a:p>
            <a:r>
              <a:rPr lang="en-US"/>
              <a:t>Click to Edit Master Title Style</a:t>
            </a:r>
          </a:p>
        </p:txBody>
      </p:sp>
      <p:sp>
        <p:nvSpPr>
          <p:cNvPr id="3" name="Content Placeholder 2"/>
          <p:cNvSpPr>
            <a:spLocks noGrp="1"/>
          </p:cNvSpPr>
          <p:nvPr>
            <p:ph idx="1"/>
          </p:nvPr>
        </p:nvSpPr>
        <p:spPr>
          <a:xfrm>
            <a:off x="4694959" y="1544638"/>
            <a:ext cx="4136426" cy="46783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p:cNvSpPr>
            <a:spLocks noGrp="1"/>
          </p:cNvSpPr>
          <p:nvPr>
            <p:ph type="pic" sz="quarter" idx="10" hasCustomPrompt="1"/>
          </p:nvPr>
        </p:nvSpPr>
        <p:spPr>
          <a:xfrm>
            <a:off x="1" y="0"/>
            <a:ext cx="4447456" cy="6858000"/>
          </a:xfrm>
          <a:noFill/>
        </p:spPr>
        <p:txBody>
          <a:bodyPr anchor="ctr"/>
          <a:lstStyle>
            <a:lvl1pPr marL="0" indent="0" algn="ctr">
              <a:buFontTx/>
              <a:buNone/>
              <a:defRPr/>
            </a:lvl1pPr>
          </a:lstStyle>
          <a:p>
            <a:r>
              <a:rPr lang="en-US"/>
              <a:t>Click to Add Photo</a:t>
            </a:r>
          </a:p>
        </p:txBody>
      </p:sp>
    </p:spTree>
    <p:extLst>
      <p:ext uri="{BB962C8B-B14F-4D97-AF65-F5344CB8AC3E}">
        <p14:creationId xmlns:p14="http://schemas.microsoft.com/office/powerpoint/2010/main" val="245717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right photo">
    <p:spTree>
      <p:nvGrpSpPr>
        <p:cNvPr id="1" name=""/>
        <p:cNvGrpSpPr/>
        <p:nvPr/>
      </p:nvGrpSpPr>
      <p:grpSpPr>
        <a:xfrm>
          <a:off x="0" y="0"/>
          <a:ext cx="0" cy="0"/>
          <a:chOff x="0" y="0"/>
          <a:chExt cx="0" cy="0"/>
        </a:xfrm>
      </p:grpSpPr>
      <p:sp>
        <p:nvSpPr>
          <p:cNvPr id="2" name="Title 1"/>
          <p:cNvSpPr>
            <a:spLocks noGrp="1"/>
          </p:cNvSpPr>
          <p:nvPr>
            <p:ph type="title"/>
          </p:nvPr>
        </p:nvSpPr>
        <p:spPr>
          <a:xfrm>
            <a:off x="312615" y="284407"/>
            <a:ext cx="4134962" cy="770670"/>
          </a:xfrm>
        </p:spPr>
        <p:txBody>
          <a:bodyPr tIns="0" bIns="0"/>
          <a:lstStyle>
            <a:lvl1pPr>
              <a:defRPr b="0">
                <a:solidFill>
                  <a:schemeClr val="accent1"/>
                </a:solidFill>
              </a:defRPr>
            </a:lvl1pPr>
          </a:lstStyle>
          <a:p>
            <a:r>
              <a:rPr lang="en-US"/>
              <a:t>Click to edit Master title style</a:t>
            </a:r>
          </a:p>
        </p:txBody>
      </p:sp>
      <p:sp>
        <p:nvSpPr>
          <p:cNvPr id="3" name="Content Placeholder 2"/>
          <p:cNvSpPr>
            <a:spLocks noGrp="1"/>
          </p:cNvSpPr>
          <p:nvPr>
            <p:ph idx="1"/>
          </p:nvPr>
        </p:nvSpPr>
        <p:spPr>
          <a:xfrm>
            <a:off x="311151" y="1544638"/>
            <a:ext cx="4136426" cy="46783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p:cNvSpPr>
            <a:spLocks noGrp="1"/>
          </p:cNvSpPr>
          <p:nvPr>
            <p:ph type="pic" sz="quarter" idx="10" hasCustomPrompt="1"/>
          </p:nvPr>
        </p:nvSpPr>
        <p:spPr>
          <a:xfrm>
            <a:off x="4696420" y="0"/>
            <a:ext cx="4447580" cy="6858000"/>
          </a:xfrm>
          <a:noFill/>
        </p:spPr>
        <p:txBody>
          <a:bodyPr anchor="ctr"/>
          <a:lstStyle>
            <a:lvl1pPr marL="0" indent="0" algn="ctr">
              <a:buFontTx/>
              <a:buNone/>
              <a:defRPr/>
            </a:lvl1pPr>
          </a:lstStyle>
          <a:p>
            <a:r>
              <a:rPr lang="en-US"/>
              <a:t>Click to Add Photo</a:t>
            </a:r>
          </a:p>
        </p:txBody>
      </p:sp>
    </p:spTree>
    <p:extLst>
      <p:ext uri="{BB962C8B-B14F-4D97-AF65-F5344CB8AC3E}">
        <p14:creationId xmlns:p14="http://schemas.microsoft.com/office/powerpoint/2010/main" val="803909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de title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492" y="671894"/>
            <a:ext cx="2875207" cy="2560320"/>
          </a:xfrm>
        </p:spPr>
        <p:txBody>
          <a:bodyPr tIns="0" bIns="0" anchor="t"/>
          <a:lstStyle>
            <a:lvl1pPr>
              <a:defRPr>
                <a:solidFill>
                  <a:schemeClr val="accent1"/>
                </a:solidFill>
              </a:defRPr>
            </a:lvl1pPr>
          </a:lstStyle>
          <a:p>
            <a:r>
              <a:rPr lang="en-US"/>
              <a:t>Click to Edit Master Title Style</a:t>
            </a:r>
          </a:p>
        </p:txBody>
      </p:sp>
      <p:sp>
        <p:nvSpPr>
          <p:cNvPr id="6" name="Text Placeholder 5"/>
          <p:cNvSpPr>
            <a:spLocks noGrp="1"/>
          </p:cNvSpPr>
          <p:nvPr>
            <p:ph type="body" sz="quarter" idx="10"/>
          </p:nvPr>
        </p:nvSpPr>
        <p:spPr>
          <a:xfrm>
            <a:off x="3509962" y="636589"/>
            <a:ext cx="5321301" cy="55864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6455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de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492" y="671894"/>
            <a:ext cx="2875207" cy="2560320"/>
          </a:xfrm>
        </p:spPr>
        <p:txBody>
          <a:bodyPr tIns="0" bIns="0" anchor="t"/>
          <a:lstStyle>
            <a:lvl1pPr>
              <a:defRPr>
                <a:solidFill>
                  <a:schemeClr val="accent1"/>
                </a:solidFill>
              </a:defRPr>
            </a:lvl1pPr>
          </a:lstStyle>
          <a:p>
            <a:r>
              <a:rPr lang="en-US"/>
              <a:t>Click to Edit Master Title Style</a:t>
            </a:r>
          </a:p>
        </p:txBody>
      </p:sp>
    </p:spTree>
    <p:extLst>
      <p:ext uri="{BB962C8B-B14F-4D97-AF65-F5344CB8AC3E}">
        <p14:creationId xmlns:p14="http://schemas.microsoft.com/office/powerpoint/2010/main" val="120684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no ba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tIns="0" bIns="0"/>
          <a:lstStyle>
            <a:lvl1pPr>
              <a:defRPr b="0" cap="none" baseline="0">
                <a:solidFill>
                  <a:schemeClr val="accent1"/>
                </a:solidFill>
              </a:defRPr>
            </a:lvl1pPr>
          </a:lstStyle>
          <a:p>
            <a:r>
              <a:rPr lang="en-US"/>
              <a:t>Click to Edit Master Title Style</a:t>
            </a:r>
          </a:p>
        </p:txBody>
      </p:sp>
    </p:spTree>
    <p:extLst>
      <p:ext uri="{BB962C8B-B14F-4D97-AF65-F5344CB8AC3E}">
        <p14:creationId xmlns:p14="http://schemas.microsoft.com/office/powerpoint/2010/main" val="3456995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2 + photo">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888" y="2324100"/>
            <a:ext cx="7896225" cy="4533900"/>
          </a:xfrm>
          <a:prstGeom prst="rect">
            <a:avLst/>
          </a:prstGeom>
          <a:noFill/>
          <a:ln>
            <a:noFill/>
          </a:ln>
        </p:spPr>
      </p:pic>
      <p:sp>
        <p:nvSpPr>
          <p:cNvPr id="2" name="Title 1"/>
          <p:cNvSpPr>
            <a:spLocks noGrp="1"/>
          </p:cNvSpPr>
          <p:nvPr>
            <p:ph type="ctrTitle" hasCustomPrompt="1"/>
          </p:nvPr>
        </p:nvSpPr>
        <p:spPr>
          <a:xfrm>
            <a:off x="2309753" y="636588"/>
            <a:ext cx="6211091" cy="874749"/>
          </a:xfrm>
          <a:prstGeom prst="rect">
            <a:avLst/>
          </a:prstGeom>
        </p:spPr>
        <p:txBody>
          <a:bodyPr vert="horz" lIns="0" tIns="0" rIns="0" bIns="0" rtlCol="0" anchor="b">
            <a:noAutofit/>
          </a:bodyPr>
          <a:lstStyle>
            <a:lvl1pPr algn="l">
              <a:defRPr lang="en-US" sz="3400" b="0" dirty="0">
                <a:solidFill>
                  <a:schemeClr val="accent1"/>
                </a:solidFill>
                <a:latin typeface="+mn-lt"/>
              </a:defRPr>
            </a:lvl1pPr>
          </a:lstStyle>
          <a:p>
            <a:pPr marL="0" lvl="0"/>
            <a:r>
              <a:rPr lang="en-US"/>
              <a:t>Click to Edit Master Title Style</a:t>
            </a:r>
          </a:p>
        </p:txBody>
      </p:sp>
      <p:sp>
        <p:nvSpPr>
          <p:cNvPr id="3" name="Subtitle 2"/>
          <p:cNvSpPr>
            <a:spLocks noGrp="1"/>
          </p:cNvSpPr>
          <p:nvPr>
            <p:ph type="subTitle" idx="1" hasCustomPrompt="1"/>
          </p:nvPr>
        </p:nvSpPr>
        <p:spPr>
          <a:xfrm>
            <a:off x="2309752" y="1544639"/>
            <a:ext cx="6211091" cy="779406"/>
          </a:xfrm>
          <a:prstGeom prst="rect">
            <a:avLst/>
          </a:prstGeom>
        </p:spPr>
        <p:txBody>
          <a:bodyPr lIns="0" tIns="0" rIns="0" bIns="0" anchor="t">
            <a:noAutofit/>
          </a:bodyPr>
          <a:lstStyle>
            <a:lvl1pPr marL="0" indent="0" algn="l">
              <a:lnSpc>
                <a:spcPct val="90000"/>
              </a:lnSpc>
              <a:spcBef>
                <a:spcPts val="0"/>
              </a:spcBef>
              <a:spcAft>
                <a:spcPts val="0"/>
              </a:spcAft>
              <a:buNone/>
              <a:defRPr sz="1800" b="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grpSp>
        <p:nvGrpSpPr>
          <p:cNvPr id="22" name="Group 21"/>
          <p:cNvGrpSpPr>
            <a:grpSpLocks noChangeAspect="1"/>
          </p:cNvGrpSpPr>
          <p:nvPr userDrawn="1"/>
        </p:nvGrpSpPr>
        <p:grpSpPr>
          <a:xfrm>
            <a:off x="311149" y="947736"/>
            <a:ext cx="1687456" cy="1687456"/>
            <a:chOff x="311150" y="636588"/>
            <a:chExt cx="2286000" cy="2286000"/>
          </a:xfrm>
        </p:grpSpPr>
        <p:sp>
          <p:nvSpPr>
            <p:cNvPr id="23" name="Rectangle 22"/>
            <p:cNvSpPr>
              <a:spLocks noChangeAspect="1"/>
            </p:cNvSpPr>
            <p:nvPr userDrawn="1"/>
          </p:nvSpPr>
          <p:spPr>
            <a:xfrm>
              <a:off x="311150" y="636588"/>
              <a:ext cx="2286000" cy="2286000"/>
            </a:xfrm>
            <a:prstGeom prst="rect">
              <a:avLst/>
            </a:prstGeom>
            <a:solidFill>
              <a:schemeClr val="tx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defTabSz="457200"/>
              <a:endParaRPr lang="en-US">
                <a:solidFill>
                  <a:prstClr val="white"/>
                </a:solidFill>
              </a:endParaRPr>
            </a:p>
          </p:txBody>
        </p:sp>
        <p:grpSp>
          <p:nvGrpSpPr>
            <p:cNvPr id="24" name="Group 23"/>
            <p:cNvGrpSpPr>
              <a:grpSpLocks noChangeAspect="1"/>
            </p:cNvGrpSpPr>
            <p:nvPr userDrawn="1"/>
          </p:nvGrpSpPr>
          <p:grpSpPr>
            <a:xfrm>
              <a:off x="661693" y="1665288"/>
              <a:ext cx="1629615" cy="228600"/>
              <a:chOff x="0" y="2787650"/>
              <a:chExt cx="9144001" cy="1282700"/>
            </a:xfrm>
            <a:solidFill>
              <a:schemeClr val="bg1"/>
            </a:solidFill>
          </p:grpSpPr>
          <p:sp>
            <p:nvSpPr>
              <p:cNvPr id="26" name="Freeform 5"/>
              <p:cNvSpPr>
                <a:spLocks noEditPoints="1"/>
              </p:cNvSpPr>
              <p:nvPr userDrawn="1"/>
            </p:nvSpPr>
            <p:spPr bwMode="auto">
              <a:xfrm>
                <a:off x="0" y="2838450"/>
                <a:ext cx="1008063" cy="1211263"/>
              </a:xfrm>
              <a:custGeom>
                <a:avLst/>
                <a:gdLst>
                  <a:gd name="T0" fmla="*/ 1001 w 1271"/>
                  <a:gd name="T1" fmla="*/ 1053 h 1526"/>
                  <a:gd name="T2" fmla="*/ 983 w 1271"/>
                  <a:gd name="T3" fmla="*/ 989 h 1526"/>
                  <a:gd name="T4" fmla="*/ 943 w 1271"/>
                  <a:gd name="T5" fmla="*/ 939 h 1526"/>
                  <a:gd name="T6" fmla="*/ 881 w 1271"/>
                  <a:gd name="T7" fmla="*/ 901 h 1526"/>
                  <a:gd name="T8" fmla="*/ 797 w 1271"/>
                  <a:gd name="T9" fmla="*/ 878 h 1526"/>
                  <a:gd name="T10" fmla="*/ 689 w 1271"/>
                  <a:gd name="T11" fmla="*/ 870 h 1526"/>
                  <a:gd name="T12" fmla="*/ 708 w 1271"/>
                  <a:gd name="T13" fmla="*/ 1289 h 1526"/>
                  <a:gd name="T14" fmla="*/ 773 w 1271"/>
                  <a:gd name="T15" fmla="*/ 1286 h 1526"/>
                  <a:gd name="T16" fmla="*/ 857 w 1271"/>
                  <a:gd name="T17" fmla="*/ 1268 h 1526"/>
                  <a:gd name="T18" fmla="*/ 924 w 1271"/>
                  <a:gd name="T19" fmla="*/ 1235 h 1526"/>
                  <a:gd name="T20" fmla="*/ 971 w 1271"/>
                  <a:gd name="T21" fmla="*/ 1188 h 1526"/>
                  <a:gd name="T22" fmla="*/ 997 w 1271"/>
                  <a:gd name="T23" fmla="*/ 1127 h 1526"/>
                  <a:gd name="T24" fmla="*/ 917 w 1271"/>
                  <a:gd name="T25" fmla="*/ 434 h 1526"/>
                  <a:gd name="T26" fmla="*/ 912 w 1271"/>
                  <a:gd name="T27" fmla="*/ 390 h 1526"/>
                  <a:gd name="T28" fmla="*/ 890 w 1271"/>
                  <a:gd name="T29" fmla="*/ 334 h 1526"/>
                  <a:gd name="T30" fmla="*/ 848 w 1271"/>
                  <a:gd name="T31" fmla="*/ 290 h 1526"/>
                  <a:gd name="T32" fmla="*/ 788 w 1271"/>
                  <a:gd name="T33" fmla="*/ 258 h 1526"/>
                  <a:gd name="T34" fmla="*/ 711 w 1271"/>
                  <a:gd name="T35" fmla="*/ 242 h 1526"/>
                  <a:gd name="T36" fmla="*/ 264 w 1271"/>
                  <a:gd name="T37" fmla="*/ 238 h 1526"/>
                  <a:gd name="T38" fmla="*/ 629 w 1271"/>
                  <a:gd name="T39" fmla="*/ 643 h 1526"/>
                  <a:gd name="T40" fmla="*/ 720 w 1271"/>
                  <a:gd name="T41" fmla="*/ 636 h 1526"/>
                  <a:gd name="T42" fmla="*/ 797 w 1271"/>
                  <a:gd name="T43" fmla="*/ 614 h 1526"/>
                  <a:gd name="T44" fmla="*/ 856 w 1271"/>
                  <a:gd name="T45" fmla="*/ 579 h 1526"/>
                  <a:gd name="T46" fmla="*/ 891 w 1271"/>
                  <a:gd name="T47" fmla="*/ 537 h 1526"/>
                  <a:gd name="T48" fmla="*/ 905 w 1271"/>
                  <a:gd name="T49" fmla="*/ 507 h 1526"/>
                  <a:gd name="T50" fmla="*/ 916 w 1271"/>
                  <a:gd name="T51" fmla="*/ 460 h 1526"/>
                  <a:gd name="T52" fmla="*/ 1186 w 1271"/>
                  <a:gd name="T53" fmla="*/ 391 h 1526"/>
                  <a:gd name="T54" fmla="*/ 1175 w 1271"/>
                  <a:gd name="T55" fmla="*/ 487 h 1526"/>
                  <a:gd name="T56" fmla="*/ 1147 w 1271"/>
                  <a:gd name="T57" fmla="*/ 565 h 1526"/>
                  <a:gd name="T58" fmla="*/ 1104 w 1271"/>
                  <a:gd name="T59" fmla="*/ 630 h 1526"/>
                  <a:gd name="T60" fmla="*/ 1050 w 1271"/>
                  <a:gd name="T61" fmla="*/ 681 h 1526"/>
                  <a:gd name="T62" fmla="*/ 989 w 1271"/>
                  <a:gd name="T63" fmla="*/ 722 h 1526"/>
                  <a:gd name="T64" fmla="*/ 1001 w 1271"/>
                  <a:gd name="T65" fmla="*/ 745 h 1526"/>
                  <a:gd name="T66" fmla="*/ 1090 w 1271"/>
                  <a:gd name="T67" fmla="*/ 788 h 1526"/>
                  <a:gd name="T68" fmla="*/ 1164 w 1271"/>
                  <a:gd name="T69" fmla="*/ 843 h 1526"/>
                  <a:gd name="T70" fmla="*/ 1213 w 1271"/>
                  <a:gd name="T71" fmla="*/ 899 h 1526"/>
                  <a:gd name="T72" fmla="*/ 1236 w 1271"/>
                  <a:gd name="T73" fmla="*/ 939 h 1526"/>
                  <a:gd name="T74" fmla="*/ 1253 w 1271"/>
                  <a:gd name="T75" fmla="*/ 983 h 1526"/>
                  <a:gd name="T76" fmla="*/ 1265 w 1271"/>
                  <a:gd name="T77" fmla="*/ 1032 h 1526"/>
                  <a:gd name="T78" fmla="*/ 1270 w 1271"/>
                  <a:gd name="T79" fmla="*/ 1086 h 1526"/>
                  <a:gd name="T80" fmla="*/ 1270 w 1271"/>
                  <a:gd name="T81" fmla="*/ 1130 h 1526"/>
                  <a:gd name="T82" fmla="*/ 1260 w 1271"/>
                  <a:gd name="T83" fmla="*/ 1202 h 1526"/>
                  <a:gd name="T84" fmla="*/ 1240 w 1271"/>
                  <a:gd name="T85" fmla="*/ 1268 h 1526"/>
                  <a:gd name="T86" fmla="*/ 1207 w 1271"/>
                  <a:gd name="T87" fmla="*/ 1325 h 1526"/>
                  <a:gd name="T88" fmla="*/ 1167 w 1271"/>
                  <a:gd name="T89" fmla="*/ 1375 h 1526"/>
                  <a:gd name="T90" fmla="*/ 1115 w 1271"/>
                  <a:gd name="T91" fmla="*/ 1419 h 1526"/>
                  <a:gd name="T92" fmla="*/ 1056 w 1271"/>
                  <a:gd name="T93" fmla="*/ 1455 h 1526"/>
                  <a:gd name="T94" fmla="*/ 988 w 1271"/>
                  <a:gd name="T95" fmla="*/ 1484 h 1526"/>
                  <a:gd name="T96" fmla="*/ 911 w 1271"/>
                  <a:gd name="T97" fmla="*/ 1505 h 1526"/>
                  <a:gd name="T98" fmla="*/ 828 w 1271"/>
                  <a:gd name="T99" fmla="*/ 1520 h 1526"/>
                  <a:gd name="T100" fmla="*/ 738 w 1271"/>
                  <a:gd name="T101" fmla="*/ 1526 h 1526"/>
                  <a:gd name="T102" fmla="*/ 0 w 1271"/>
                  <a:gd name="T103" fmla="*/ 0 h 1526"/>
                  <a:gd name="T104" fmla="*/ 713 w 1271"/>
                  <a:gd name="T105" fmla="*/ 0 h 1526"/>
                  <a:gd name="T106" fmla="*/ 794 w 1271"/>
                  <a:gd name="T107" fmla="*/ 8 h 1526"/>
                  <a:gd name="T108" fmla="*/ 868 w 1271"/>
                  <a:gd name="T109" fmla="*/ 22 h 1526"/>
                  <a:gd name="T110" fmla="*/ 936 w 1271"/>
                  <a:gd name="T111" fmla="*/ 42 h 1526"/>
                  <a:gd name="T112" fmla="*/ 997 w 1271"/>
                  <a:gd name="T113" fmla="*/ 71 h 1526"/>
                  <a:gd name="T114" fmla="*/ 1050 w 1271"/>
                  <a:gd name="T115" fmla="*/ 106 h 1526"/>
                  <a:gd name="T116" fmla="*/ 1095 w 1271"/>
                  <a:gd name="T117" fmla="*/ 147 h 1526"/>
                  <a:gd name="T118" fmla="*/ 1131 w 1271"/>
                  <a:gd name="T119" fmla="*/ 194 h 1526"/>
                  <a:gd name="T120" fmla="*/ 1158 w 1271"/>
                  <a:gd name="T121" fmla="*/ 247 h 1526"/>
                  <a:gd name="T122" fmla="*/ 1176 w 1271"/>
                  <a:gd name="T123" fmla="*/ 305 h 1526"/>
                  <a:gd name="T124" fmla="*/ 1185 w 1271"/>
                  <a:gd name="T125" fmla="*/ 368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1" h="1526">
                    <a:moveTo>
                      <a:pt x="1002" y="1077"/>
                    </a:moveTo>
                    <a:lnTo>
                      <a:pt x="1002" y="1077"/>
                    </a:lnTo>
                    <a:lnTo>
                      <a:pt x="1001" y="1053"/>
                    </a:lnTo>
                    <a:lnTo>
                      <a:pt x="997" y="1031"/>
                    </a:lnTo>
                    <a:lnTo>
                      <a:pt x="991" y="1010"/>
                    </a:lnTo>
                    <a:lnTo>
                      <a:pt x="983" y="989"/>
                    </a:lnTo>
                    <a:lnTo>
                      <a:pt x="972" y="972"/>
                    </a:lnTo>
                    <a:lnTo>
                      <a:pt x="959" y="955"/>
                    </a:lnTo>
                    <a:lnTo>
                      <a:pt x="943" y="939"/>
                    </a:lnTo>
                    <a:lnTo>
                      <a:pt x="924" y="925"/>
                    </a:lnTo>
                    <a:lnTo>
                      <a:pt x="904" y="912"/>
                    </a:lnTo>
                    <a:lnTo>
                      <a:pt x="881" y="901"/>
                    </a:lnTo>
                    <a:lnTo>
                      <a:pt x="855" y="892"/>
                    </a:lnTo>
                    <a:lnTo>
                      <a:pt x="826" y="884"/>
                    </a:lnTo>
                    <a:lnTo>
                      <a:pt x="797" y="878"/>
                    </a:lnTo>
                    <a:lnTo>
                      <a:pt x="763" y="874"/>
                    </a:lnTo>
                    <a:lnTo>
                      <a:pt x="727" y="871"/>
                    </a:lnTo>
                    <a:lnTo>
                      <a:pt x="689" y="870"/>
                    </a:lnTo>
                    <a:lnTo>
                      <a:pt x="264" y="870"/>
                    </a:lnTo>
                    <a:lnTo>
                      <a:pt x="264" y="1289"/>
                    </a:lnTo>
                    <a:lnTo>
                      <a:pt x="708" y="1289"/>
                    </a:lnTo>
                    <a:lnTo>
                      <a:pt x="708" y="1289"/>
                    </a:lnTo>
                    <a:lnTo>
                      <a:pt x="742" y="1288"/>
                    </a:lnTo>
                    <a:lnTo>
                      <a:pt x="773" y="1286"/>
                    </a:lnTo>
                    <a:lnTo>
                      <a:pt x="804" y="1281"/>
                    </a:lnTo>
                    <a:lnTo>
                      <a:pt x="831" y="1275"/>
                    </a:lnTo>
                    <a:lnTo>
                      <a:pt x="857" y="1268"/>
                    </a:lnTo>
                    <a:lnTo>
                      <a:pt x="881" y="1258"/>
                    </a:lnTo>
                    <a:lnTo>
                      <a:pt x="904" y="1247"/>
                    </a:lnTo>
                    <a:lnTo>
                      <a:pt x="924" y="1235"/>
                    </a:lnTo>
                    <a:lnTo>
                      <a:pt x="942" y="1221"/>
                    </a:lnTo>
                    <a:lnTo>
                      <a:pt x="958" y="1206"/>
                    </a:lnTo>
                    <a:lnTo>
                      <a:pt x="971" y="1188"/>
                    </a:lnTo>
                    <a:lnTo>
                      <a:pt x="982" y="1169"/>
                    </a:lnTo>
                    <a:lnTo>
                      <a:pt x="991" y="1148"/>
                    </a:lnTo>
                    <a:lnTo>
                      <a:pt x="997" y="1127"/>
                    </a:lnTo>
                    <a:lnTo>
                      <a:pt x="1001" y="1103"/>
                    </a:lnTo>
                    <a:lnTo>
                      <a:pt x="1002" y="1077"/>
                    </a:lnTo>
                    <a:close/>
                    <a:moveTo>
                      <a:pt x="917" y="434"/>
                    </a:moveTo>
                    <a:lnTo>
                      <a:pt x="917" y="434"/>
                    </a:lnTo>
                    <a:lnTo>
                      <a:pt x="916" y="411"/>
                    </a:lnTo>
                    <a:lnTo>
                      <a:pt x="912" y="390"/>
                    </a:lnTo>
                    <a:lnTo>
                      <a:pt x="908" y="371"/>
                    </a:lnTo>
                    <a:lnTo>
                      <a:pt x="899" y="352"/>
                    </a:lnTo>
                    <a:lnTo>
                      <a:pt x="890" y="334"/>
                    </a:lnTo>
                    <a:lnTo>
                      <a:pt x="878" y="318"/>
                    </a:lnTo>
                    <a:lnTo>
                      <a:pt x="863" y="303"/>
                    </a:lnTo>
                    <a:lnTo>
                      <a:pt x="848" y="290"/>
                    </a:lnTo>
                    <a:lnTo>
                      <a:pt x="830" y="278"/>
                    </a:lnTo>
                    <a:lnTo>
                      <a:pt x="810" y="268"/>
                    </a:lnTo>
                    <a:lnTo>
                      <a:pt x="788" y="258"/>
                    </a:lnTo>
                    <a:lnTo>
                      <a:pt x="764" y="251"/>
                    </a:lnTo>
                    <a:lnTo>
                      <a:pt x="738" y="245"/>
                    </a:lnTo>
                    <a:lnTo>
                      <a:pt x="711" y="242"/>
                    </a:lnTo>
                    <a:lnTo>
                      <a:pt x="681" y="239"/>
                    </a:lnTo>
                    <a:lnTo>
                      <a:pt x="650" y="238"/>
                    </a:lnTo>
                    <a:lnTo>
                      <a:pt x="264" y="238"/>
                    </a:lnTo>
                    <a:lnTo>
                      <a:pt x="264" y="643"/>
                    </a:lnTo>
                    <a:lnTo>
                      <a:pt x="629" y="643"/>
                    </a:lnTo>
                    <a:lnTo>
                      <a:pt x="629" y="643"/>
                    </a:lnTo>
                    <a:lnTo>
                      <a:pt x="662" y="643"/>
                    </a:lnTo>
                    <a:lnTo>
                      <a:pt x="691" y="641"/>
                    </a:lnTo>
                    <a:lnTo>
                      <a:pt x="720" y="636"/>
                    </a:lnTo>
                    <a:lnTo>
                      <a:pt x="748" y="631"/>
                    </a:lnTo>
                    <a:lnTo>
                      <a:pt x="773" y="624"/>
                    </a:lnTo>
                    <a:lnTo>
                      <a:pt x="797" y="614"/>
                    </a:lnTo>
                    <a:lnTo>
                      <a:pt x="818" y="605"/>
                    </a:lnTo>
                    <a:lnTo>
                      <a:pt x="838" y="592"/>
                    </a:lnTo>
                    <a:lnTo>
                      <a:pt x="856" y="579"/>
                    </a:lnTo>
                    <a:lnTo>
                      <a:pt x="872" y="563"/>
                    </a:lnTo>
                    <a:lnTo>
                      <a:pt x="885" y="546"/>
                    </a:lnTo>
                    <a:lnTo>
                      <a:pt x="891" y="537"/>
                    </a:lnTo>
                    <a:lnTo>
                      <a:pt x="897" y="527"/>
                    </a:lnTo>
                    <a:lnTo>
                      <a:pt x="902" y="516"/>
                    </a:lnTo>
                    <a:lnTo>
                      <a:pt x="905" y="507"/>
                    </a:lnTo>
                    <a:lnTo>
                      <a:pt x="909" y="495"/>
                    </a:lnTo>
                    <a:lnTo>
                      <a:pt x="912" y="484"/>
                    </a:lnTo>
                    <a:lnTo>
                      <a:pt x="916" y="460"/>
                    </a:lnTo>
                    <a:lnTo>
                      <a:pt x="917" y="434"/>
                    </a:lnTo>
                    <a:close/>
                    <a:moveTo>
                      <a:pt x="1186" y="391"/>
                    </a:moveTo>
                    <a:lnTo>
                      <a:pt x="1186" y="391"/>
                    </a:lnTo>
                    <a:lnTo>
                      <a:pt x="1185" y="425"/>
                    </a:lnTo>
                    <a:lnTo>
                      <a:pt x="1181" y="457"/>
                    </a:lnTo>
                    <a:lnTo>
                      <a:pt x="1175" y="487"/>
                    </a:lnTo>
                    <a:lnTo>
                      <a:pt x="1167" y="515"/>
                    </a:lnTo>
                    <a:lnTo>
                      <a:pt x="1157" y="542"/>
                    </a:lnTo>
                    <a:lnTo>
                      <a:pt x="1147" y="565"/>
                    </a:lnTo>
                    <a:lnTo>
                      <a:pt x="1133" y="589"/>
                    </a:lnTo>
                    <a:lnTo>
                      <a:pt x="1119" y="610"/>
                    </a:lnTo>
                    <a:lnTo>
                      <a:pt x="1104" y="630"/>
                    </a:lnTo>
                    <a:lnTo>
                      <a:pt x="1087" y="648"/>
                    </a:lnTo>
                    <a:lnTo>
                      <a:pt x="1069" y="666"/>
                    </a:lnTo>
                    <a:lnTo>
                      <a:pt x="1050" y="681"/>
                    </a:lnTo>
                    <a:lnTo>
                      <a:pt x="1029" y="696"/>
                    </a:lnTo>
                    <a:lnTo>
                      <a:pt x="1009" y="709"/>
                    </a:lnTo>
                    <a:lnTo>
                      <a:pt x="989" y="722"/>
                    </a:lnTo>
                    <a:lnTo>
                      <a:pt x="967" y="733"/>
                    </a:lnTo>
                    <a:lnTo>
                      <a:pt x="967" y="733"/>
                    </a:lnTo>
                    <a:lnTo>
                      <a:pt x="1001" y="745"/>
                    </a:lnTo>
                    <a:lnTo>
                      <a:pt x="1032" y="758"/>
                    </a:lnTo>
                    <a:lnTo>
                      <a:pt x="1062" y="772"/>
                    </a:lnTo>
                    <a:lnTo>
                      <a:pt x="1090" y="788"/>
                    </a:lnTo>
                    <a:lnTo>
                      <a:pt x="1117" y="804"/>
                    </a:lnTo>
                    <a:lnTo>
                      <a:pt x="1142" y="822"/>
                    </a:lnTo>
                    <a:lnTo>
                      <a:pt x="1164" y="843"/>
                    </a:lnTo>
                    <a:lnTo>
                      <a:pt x="1186" y="864"/>
                    </a:lnTo>
                    <a:lnTo>
                      <a:pt x="1205" y="887"/>
                    </a:lnTo>
                    <a:lnTo>
                      <a:pt x="1213" y="899"/>
                    </a:lnTo>
                    <a:lnTo>
                      <a:pt x="1222" y="912"/>
                    </a:lnTo>
                    <a:lnTo>
                      <a:pt x="1229" y="925"/>
                    </a:lnTo>
                    <a:lnTo>
                      <a:pt x="1236" y="939"/>
                    </a:lnTo>
                    <a:lnTo>
                      <a:pt x="1242" y="952"/>
                    </a:lnTo>
                    <a:lnTo>
                      <a:pt x="1248" y="968"/>
                    </a:lnTo>
                    <a:lnTo>
                      <a:pt x="1253" y="983"/>
                    </a:lnTo>
                    <a:lnTo>
                      <a:pt x="1258" y="999"/>
                    </a:lnTo>
                    <a:lnTo>
                      <a:pt x="1261" y="1016"/>
                    </a:lnTo>
                    <a:lnTo>
                      <a:pt x="1265" y="1032"/>
                    </a:lnTo>
                    <a:lnTo>
                      <a:pt x="1267" y="1049"/>
                    </a:lnTo>
                    <a:lnTo>
                      <a:pt x="1268" y="1067"/>
                    </a:lnTo>
                    <a:lnTo>
                      <a:pt x="1270" y="1086"/>
                    </a:lnTo>
                    <a:lnTo>
                      <a:pt x="1271" y="1105"/>
                    </a:lnTo>
                    <a:lnTo>
                      <a:pt x="1271" y="1105"/>
                    </a:lnTo>
                    <a:lnTo>
                      <a:pt x="1270" y="1130"/>
                    </a:lnTo>
                    <a:lnTo>
                      <a:pt x="1267" y="1155"/>
                    </a:lnTo>
                    <a:lnTo>
                      <a:pt x="1265" y="1179"/>
                    </a:lnTo>
                    <a:lnTo>
                      <a:pt x="1260" y="1202"/>
                    </a:lnTo>
                    <a:lnTo>
                      <a:pt x="1254" y="1225"/>
                    </a:lnTo>
                    <a:lnTo>
                      <a:pt x="1247" y="1246"/>
                    </a:lnTo>
                    <a:lnTo>
                      <a:pt x="1240" y="1268"/>
                    </a:lnTo>
                    <a:lnTo>
                      <a:pt x="1230" y="1287"/>
                    </a:lnTo>
                    <a:lnTo>
                      <a:pt x="1219" y="1306"/>
                    </a:lnTo>
                    <a:lnTo>
                      <a:pt x="1207" y="1325"/>
                    </a:lnTo>
                    <a:lnTo>
                      <a:pt x="1195" y="1343"/>
                    </a:lnTo>
                    <a:lnTo>
                      <a:pt x="1181" y="1360"/>
                    </a:lnTo>
                    <a:lnTo>
                      <a:pt x="1167" y="1375"/>
                    </a:lnTo>
                    <a:lnTo>
                      <a:pt x="1150" y="1391"/>
                    </a:lnTo>
                    <a:lnTo>
                      <a:pt x="1133" y="1405"/>
                    </a:lnTo>
                    <a:lnTo>
                      <a:pt x="1115" y="1419"/>
                    </a:lnTo>
                    <a:lnTo>
                      <a:pt x="1096" y="1431"/>
                    </a:lnTo>
                    <a:lnTo>
                      <a:pt x="1077" y="1445"/>
                    </a:lnTo>
                    <a:lnTo>
                      <a:pt x="1056" y="1455"/>
                    </a:lnTo>
                    <a:lnTo>
                      <a:pt x="1034" y="1466"/>
                    </a:lnTo>
                    <a:lnTo>
                      <a:pt x="1012" y="1476"/>
                    </a:lnTo>
                    <a:lnTo>
                      <a:pt x="988" y="1484"/>
                    </a:lnTo>
                    <a:lnTo>
                      <a:pt x="963" y="1492"/>
                    </a:lnTo>
                    <a:lnTo>
                      <a:pt x="938" y="1499"/>
                    </a:lnTo>
                    <a:lnTo>
                      <a:pt x="911" y="1505"/>
                    </a:lnTo>
                    <a:lnTo>
                      <a:pt x="885" y="1511"/>
                    </a:lnTo>
                    <a:lnTo>
                      <a:pt x="856" y="1516"/>
                    </a:lnTo>
                    <a:lnTo>
                      <a:pt x="828" y="1520"/>
                    </a:lnTo>
                    <a:lnTo>
                      <a:pt x="799" y="1522"/>
                    </a:lnTo>
                    <a:lnTo>
                      <a:pt x="768" y="1525"/>
                    </a:lnTo>
                    <a:lnTo>
                      <a:pt x="738" y="1526"/>
                    </a:lnTo>
                    <a:lnTo>
                      <a:pt x="706" y="1526"/>
                    </a:lnTo>
                    <a:lnTo>
                      <a:pt x="0" y="1526"/>
                    </a:lnTo>
                    <a:lnTo>
                      <a:pt x="0" y="0"/>
                    </a:lnTo>
                    <a:lnTo>
                      <a:pt x="684" y="0"/>
                    </a:lnTo>
                    <a:lnTo>
                      <a:pt x="684" y="0"/>
                    </a:lnTo>
                    <a:lnTo>
                      <a:pt x="713" y="0"/>
                    </a:lnTo>
                    <a:lnTo>
                      <a:pt x="740" y="3"/>
                    </a:lnTo>
                    <a:lnTo>
                      <a:pt x="768" y="4"/>
                    </a:lnTo>
                    <a:lnTo>
                      <a:pt x="794" y="8"/>
                    </a:lnTo>
                    <a:lnTo>
                      <a:pt x="819" y="11"/>
                    </a:lnTo>
                    <a:lnTo>
                      <a:pt x="844" y="16"/>
                    </a:lnTo>
                    <a:lnTo>
                      <a:pt x="868" y="22"/>
                    </a:lnTo>
                    <a:lnTo>
                      <a:pt x="892" y="28"/>
                    </a:lnTo>
                    <a:lnTo>
                      <a:pt x="915" y="35"/>
                    </a:lnTo>
                    <a:lnTo>
                      <a:pt x="936" y="42"/>
                    </a:lnTo>
                    <a:lnTo>
                      <a:pt x="958" y="52"/>
                    </a:lnTo>
                    <a:lnTo>
                      <a:pt x="978" y="61"/>
                    </a:lnTo>
                    <a:lnTo>
                      <a:pt x="997" y="71"/>
                    </a:lnTo>
                    <a:lnTo>
                      <a:pt x="1015" y="82"/>
                    </a:lnTo>
                    <a:lnTo>
                      <a:pt x="1033" y="94"/>
                    </a:lnTo>
                    <a:lnTo>
                      <a:pt x="1050" y="106"/>
                    </a:lnTo>
                    <a:lnTo>
                      <a:pt x="1065" y="119"/>
                    </a:lnTo>
                    <a:lnTo>
                      <a:pt x="1081" y="133"/>
                    </a:lnTo>
                    <a:lnTo>
                      <a:pt x="1095" y="147"/>
                    </a:lnTo>
                    <a:lnTo>
                      <a:pt x="1108" y="162"/>
                    </a:lnTo>
                    <a:lnTo>
                      <a:pt x="1120" y="177"/>
                    </a:lnTo>
                    <a:lnTo>
                      <a:pt x="1131" y="194"/>
                    </a:lnTo>
                    <a:lnTo>
                      <a:pt x="1142" y="211"/>
                    </a:lnTo>
                    <a:lnTo>
                      <a:pt x="1150" y="229"/>
                    </a:lnTo>
                    <a:lnTo>
                      <a:pt x="1158" y="247"/>
                    </a:lnTo>
                    <a:lnTo>
                      <a:pt x="1166" y="266"/>
                    </a:lnTo>
                    <a:lnTo>
                      <a:pt x="1172" y="285"/>
                    </a:lnTo>
                    <a:lnTo>
                      <a:pt x="1176" y="305"/>
                    </a:lnTo>
                    <a:lnTo>
                      <a:pt x="1180" y="325"/>
                    </a:lnTo>
                    <a:lnTo>
                      <a:pt x="1184" y="347"/>
                    </a:lnTo>
                    <a:lnTo>
                      <a:pt x="1185" y="368"/>
                    </a:lnTo>
                    <a:lnTo>
                      <a:pt x="1186" y="3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27" name="Rectangle 9"/>
              <p:cNvSpPr>
                <a:spLocks noChangeArrowheads="1"/>
              </p:cNvSpPr>
              <p:nvPr userDrawn="1"/>
            </p:nvSpPr>
            <p:spPr bwMode="auto">
              <a:xfrm>
                <a:off x="1149350" y="2787650"/>
                <a:ext cx="209550" cy="1262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28" name="Freeform 10"/>
              <p:cNvSpPr>
                <a:spLocks noEditPoints="1"/>
              </p:cNvSpPr>
              <p:nvPr userDrawn="1"/>
            </p:nvSpPr>
            <p:spPr bwMode="auto">
              <a:xfrm>
                <a:off x="1484313" y="3122613"/>
                <a:ext cx="827088" cy="946150"/>
              </a:xfrm>
              <a:custGeom>
                <a:avLst/>
                <a:gdLst>
                  <a:gd name="T0" fmla="*/ 735 w 1044"/>
                  <a:gd name="T1" fmla="*/ 661 h 1192"/>
                  <a:gd name="T2" fmla="*/ 601 w 1044"/>
                  <a:gd name="T3" fmla="*/ 636 h 1192"/>
                  <a:gd name="T4" fmla="*/ 496 w 1044"/>
                  <a:gd name="T5" fmla="*/ 634 h 1192"/>
                  <a:gd name="T6" fmla="*/ 392 w 1044"/>
                  <a:gd name="T7" fmla="*/ 653 h 1192"/>
                  <a:gd name="T8" fmla="*/ 315 w 1044"/>
                  <a:gd name="T9" fmla="*/ 695 h 1192"/>
                  <a:gd name="T10" fmla="*/ 272 w 1044"/>
                  <a:gd name="T11" fmla="*/ 758 h 1192"/>
                  <a:gd name="T12" fmla="*/ 262 w 1044"/>
                  <a:gd name="T13" fmla="*/ 823 h 1192"/>
                  <a:gd name="T14" fmla="*/ 272 w 1044"/>
                  <a:gd name="T15" fmla="*/ 879 h 1192"/>
                  <a:gd name="T16" fmla="*/ 313 w 1044"/>
                  <a:gd name="T17" fmla="*/ 937 h 1192"/>
                  <a:gd name="T18" fmla="*/ 377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89 w 1044"/>
                  <a:gd name="T33" fmla="*/ 679 h 1192"/>
                  <a:gd name="T34" fmla="*/ 768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4 w 1044"/>
                  <a:gd name="T47" fmla="*/ 1168 h 1192"/>
                  <a:gd name="T48" fmla="*/ 185 w 1044"/>
                  <a:gd name="T49" fmla="*/ 1139 h 1192"/>
                  <a:gd name="T50" fmla="*/ 123 w 1044"/>
                  <a:gd name="T51" fmla="*/ 1100 h 1192"/>
                  <a:gd name="T52" fmla="*/ 73 w 1044"/>
                  <a:gd name="T53" fmla="*/ 1050 h 1192"/>
                  <a:gd name="T54" fmla="*/ 33 w 1044"/>
                  <a:gd name="T55" fmla="*/ 989 h 1192"/>
                  <a:gd name="T56" fmla="*/ 10 w 1044"/>
                  <a:gd name="T57" fmla="*/ 917 h 1192"/>
                  <a:gd name="T58" fmla="*/ 0 w 1044"/>
                  <a:gd name="T59" fmla="*/ 836 h 1192"/>
                  <a:gd name="T60" fmla="*/ 2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5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6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89" y="679"/>
                    </a:moveTo>
                    <a:lnTo>
                      <a:pt x="789" y="679"/>
                    </a:lnTo>
                    <a:lnTo>
                      <a:pt x="763" y="670"/>
                    </a:lnTo>
                    <a:lnTo>
                      <a:pt x="735" y="661"/>
                    </a:lnTo>
                    <a:lnTo>
                      <a:pt x="703" y="653"/>
                    </a:lnTo>
                    <a:lnTo>
                      <a:pt x="670" y="646"/>
                    </a:lnTo>
                    <a:lnTo>
                      <a:pt x="637" y="641"/>
                    </a:lnTo>
                    <a:lnTo>
                      <a:pt x="601" y="636"/>
                    </a:lnTo>
                    <a:lnTo>
                      <a:pt x="564" y="634"/>
                    </a:lnTo>
                    <a:lnTo>
                      <a:pt x="526" y="633"/>
                    </a:lnTo>
                    <a:lnTo>
                      <a:pt x="526" y="633"/>
                    </a:lnTo>
                    <a:lnTo>
                      <a:pt x="496" y="634"/>
                    </a:lnTo>
                    <a:lnTo>
                      <a:pt x="467" y="636"/>
                    </a:lnTo>
                    <a:lnTo>
                      <a:pt x="440" y="640"/>
                    </a:lnTo>
                    <a:lnTo>
                      <a:pt x="414" y="646"/>
                    </a:lnTo>
                    <a:lnTo>
                      <a:pt x="392" y="653"/>
                    </a:lnTo>
                    <a:lnTo>
                      <a:pt x="369" y="661"/>
                    </a:lnTo>
                    <a:lnTo>
                      <a:pt x="350" y="671"/>
                    </a:lnTo>
                    <a:lnTo>
                      <a:pt x="332" y="682"/>
                    </a:lnTo>
                    <a:lnTo>
                      <a:pt x="315" y="695"/>
                    </a:lnTo>
                    <a:lnTo>
                      <a:pt x="302" y="708"/>
                    </a:lnTo>
                    <a:lnTo>
                      <a:pt x="290" y="724"/>
                    </a:lnTo>
                    <a:lnTo>
                      <a:pt x="280" y="740"/>
                    </a:lnTo>
                    <a:lnTo>
                      <a:pt x="272" y="758"/>
                    </a:lnTo>
                    <a:lnTo>
                      <a:pt x="266" y="777"/>
                    </a:lnTo>
                    <a:lnTo>
                      <a:pt x="263" y="798"/>
                    </a:lnTo>
                    <a:lnTo>
                      <a:pt x="262" y="819"/>
                    </a:lnTo>
                    <a:lnTo>
                      <a:pt x="262" y="823"/>
                    </a:lnTo>
                    <a:lnTo>
                      <a:pt x="262" y="823"/>
                    </a:lnTo>
                    <a:lnTo>
                      <a:pt x="263" y="843"/>
                    </a:lnTo>
                    <a:lnTo>
                      <a:pt x="266" y="861"/>
                    </a:lnTo>
                    <a:lnTo>
                      <a:pt x="272" y="879"/>
                    </a:lnTo>
                    <a:lnTo>
                      <a:pt x="280" y="896"/>
                    </a:lnTo>
                    <a:lnTo>
                      <a:pt x="289" y="911"/>
                    </a:lnTo>
                    <a:lnTo>
                      <a:pt x="300" y="924"/>
                    </a:lnTo>
                    <a:lnTo>
                      <a:pt x="313" y="937"/>
                    </a:lnTo>
                    <a:lnTo>
                      <a:pt x="326" y="948"/>
                    </a:lnTo>
                    <a:lnTo>
                      <a:pt x="343" y="959"/>
                    </a:lnTo>
                    <a:lnTo>
                      <a:pt x="360" y="967"/>
                    </a:lnTo>
                    <a:lnTo>
                      <a:pt x="377" y="976"/>
                    </a:lnTo>
                    <a:lnTo>
                      <a:pt x="398" y="982"/>
                    </a:lnTo>
                    <a:lnTo>
                      <a:pt x="418" y="986"/>
                    </a:lnTo>
                    <a:lnTo>
                      <a:pt x="440" y="990"/>
                    </a:lnTo>
                    <a:lnTo>
                      <a:pt x="461" y="992"/>
                    </a:lnTo>
                    <a:lnTo>
                      <a:pt x="485" y="992"/>
                    </a:lnTo>
                    <a:lnTo>
                      <a:pt x="485"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3" y="802"/>
                    </a:lnTo>
                    <a:lnTo>
                      <a:pt x="786" y="790"/>
                    </a:lnTo>
                    <a:lnTo>
                      <a:pt x="788" y="777"/>
                    </a:lnTo>
                    <a:lnTo>
                      <a:pt x="788" y="764"/>
                    </a:lnTo>
                    <a:lnTo>
                      <a:pt x="789" y="751"/>
                    </a:lnTo>
                    <a:lnTo>
                      <a:pt x="789" y="679"/>
                    </a:lnTo>
                    <a:close/>
                    <a:moveTo>
                      <a:pt x="782" y="1167"/>
                    </a:moveTo>
                    <a:lnTo>
                      <a:pt x="782" y="1026"/>
                    </a:lnTo>
                    <a:lnTo>
                      <a:pt x="782" y="1026"/>
                    </a:lnTo>
                    <a:lnTo>
                      <a:pt x="768" y="1043"/>
                    </a:lnTo>
                    <a:lnTo>
                      <a:pt x="751" y="1059"/>
                    </a:lnTo>
                    <a:lnTo>
                      <a:pt x="735" y="1076"/>
                    </a:lnTo>
                    <a:lnTo>
                      <a:pt x="715"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50" y="1188"/>
                    </a:lnTo>
                    <a:lnTo>
                      <a:pt x="330" y="1186"/>
                    </a:lnTo>
                    <a:lnTo>
                      <a:pt x="311" y="1182"/>
                    </a:lnTo>
                    <a:lnTo>
                      <a:pt x="291" y="1179"/>
                    </a:lnTo>
                    <a:lnTo>
                      <a:pt x="272" y="1174"/>
                    </a:lnTo>
                    <a:lnTo>
                      <a:pt x="254" y="1168"/>
                    </a:lnTo>
                    <a:lnTo>
                      <a:pt x="237" y="1162"/>
                    </a:lnTo>
                    <a:lnTo>
                      <a:pt x="219" y="1155"/>
                    </a:lnTo>
                    <a:lnTo>
                      <a:pt x="202" y="1148"/>
                    </a:lnTo>
                    <a:lnTo>
                      <a:pt x="185" y="1139"/>
                    </a:lnTo>
                    <a:lnTo>
                      <a:pt x="168" y="1131"/>
                    </a:lnTo>
                    <a:lnTo>
                      <a:pt x="153" y="1121"/>
                    </a:lnTo>
                    <a:lnTo>
                      <a:pt x="137" y="1111"/>
                    </a:lnTo>
                    <a:lnTo>
                      <a:pt x="123" y="1100"/>
                    </a:lnTo>
                    <a:lnTo>
                      <a:pt x="110" y="1089"/>
                    </a:lnTo>
                    <a:lnTo>
                      <a:pt x="97" y="1076"/>
                    </a:lnTo>
                    <a:lnTo>
                      <a:pt x="85" y="1064"/>
                    </a:lnTo>
                    <a:lnTo>
                      <a:pt x="73" y="1050"/>
                    </a:lnTo>
                    <a:lnTo>
                      <a:pt x="62" y="1035"/>
                    </a:lnTo>
                    <a:lnTo>
                      <a:pt x="51" y="1021"/>
                    </a:lnTo>
                    <a:lnTo>
                      <a:pt x="42" y="1005"/>
                    </a:lnTo>
                    <a:lnTo>
                      <a:pt x="33" y="989"/>
                    </a:lnTo>
                    <a:lnTo>
                      <a:pt x="26" y="972"/>
                    </a:lnTo>
                    <a:lnTo>
                      <a:pt x="19" y="954"/>
                    </a:lnTo>
                    <a:lnTo>
                      <a:pt x="14" y="936"/>
                    </a:lnTo>
                    <a:lnTo>
                      <a:pt x="10" y="917"/>
                    </a:lnTo>
                    <a:lnTo>
                      <a:pt x="6" y="898"/>
                    </a:lnTo>
                    <a:lnTo>
                      <a:pt x="2" y="878"/>
                    </a:lnTo>
                    <a:lnTo>
                      <a:pt x="1" y="857"/>
                    </a:lnTo>
                    <a:lnTo>
                      <a:pt x="0" y="836"/>
                    </a:lnTo>
                    <a:lnTo>
                      <a:pt x="0" y="831"/>
                    </a:lnTo>
                    <a:lnTo>
                      <a:pt x="0" y="831"/>
                    </a:lnTo>
                    <a:lnTo>
                      <a:pt x="1" y="808"/>
                    </a:lnTo>
                    <a:lnTo>
                      <a:pt x="2" y="787"/>
                    </a:lnTo>
                    <a:lnTo>
                      <a:pt x="6"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0" y="491"/>
                    </a:lnTo>
                    <a:lnTo>
                      <a:pt x="281" y="485"/>
                    </a:lnTo>
                    <a:lnTo>
                      <a:pt x="302" y="479"/>
                    </a:lnTo>
                    <a:lnTo>
                      <a:pt x="324" y="474"/>
                    </a:lnTo>
                    <a:lnTo>
                      <a:pt x="346" y="470"/>
                    </a:lnTo>
                    <a:lnTo>
                      <a:pt x="370"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3" y="451"/>
                    </a:lnTo>
                    <a:lnTo>
                      <a:pt x="780" y="425"/>
                    </a:lnTo>
                    <a:lnTo>
                      <a:pt x="775" y="399"/>
                    </a:lnTo>
                    <a:lnTo>
                      <a:pt x="767" y="375"/>
                    </a:lnTo>
                    <a:lnTo>
                      <a:pt x="756" y="353"/>
                    </a:lnTo>
                    <a:lnTo>
                      <a:pt x="744" y="333"/>
                    </a:lnTo>
                    <a:lnTo>
                      <a:pt x="729" y="315"/>
                    </a:lnTo>
                    <a:lnTo>
                      <a:pt x="712" y="298"/>
                    </a:lnTo>
                    <a:lnTo>
                      <a:pt x="693" y="283"/>
                    </a:lnTo>
                    <a:lnTo>
                      <a:pt x="671" y="271"/>
                    </a:lnTo>
                    <a:lnTo>
                      <a:pt x="649" y="260"/>
                    </a:lnTo>
                    <a:lnTo>
                      <a:pt x="623" y="251"/>
                    </a:lnTo>
                    <a:lnTo>
                      <a:pt x="596" y="243"/>
                    </a:lnTo>
                    <a:lnTo>
                      <a:pt x="566" y="239"/>
                    </a:lnTo>
                    <a:lnTo>
                      <a:pt x="535" y="236"/>
                    </a:lnTo>
                    <a:lnTo>
                      <a:pt x="502" y="235"/>
                    </a:lnTo>
                    <a:lnTo>
                      <a:pt x="502" y="235"/>
                    </a:lnTo>
                    <a:lnTo>
                      <a:pt x="455" y="236"/>
                    </a:lnTo>
                    <a:lnTo>
                      <a:pt x="411" y="240"/>
                    </a:lnTo>
                    <a:lnTo>
                      <a:pt x="369" y="246"/>
                    </a:lnTo>
                    <a:lnTo>
                      <a:pt x="328" y="254"/>
                    </a:lnTo>
                    <a:lnTo>
                      <a:pt x="289" y="265"/>
                    </a:lnTo>
                    <a:lnTo>
                      <a:pt x="250" y="277"/>
                    </a:lnTo>
                    <a:lnTo>
                      <a:pt x="211" y="290"/>
                    </a:lnTo>
                    <a:lnTo>
                      <a:pt x="173" y="307"/>
                    </a:lnTo>
                    <a:lnTo>
                      <a:pt x="100" y="95"/>
                    </a:lnTo>
                    <a:lnTo>
                      <a:pt x="100" y="95"/>
                    </a:lnTo>
                    <a:lnTo>
                      <a:pt x="148" y="75"/>
                    </a:lnTo>
                    <a:lnTo>
                      <a:pt x="196" y="56"/>
                    </a:lnTo>
                    <a:lnTo>
                      <a:pt x="246" y="39"/>
                    </a:lnTo>
                    <a:lnTo>
                      <a:pt x="271" y="32"/>
                    </a:lnTo>
                    <a:lnTo>
                      <a:pt x="297" y="26"/>
                    </a:lnTo>
                    <a:lnTo>
                      <a:pt x="324" y="20"/>
                    </a:lnTo>
                    <a:lnTo>
                      <a:pt x="351" y="14"/>
                    </a:lnTo>
                    <a:lnTo>
                      <a:pt x="380" y="11"/>
                    </a:lnTo>
                    <a:lnTo>
                      <a:pt x="410" y="6"/>
                    </a:lnTo>
                    <a:lnTo>
                      <a:pt x="440" y="3"/>
                    </a:lnTo>
                    <a:lnTo>
                      <a:pt x="472" y="1"/>
                    </a:lnTo>
                    <a:lnTo>
                      <a:pt x="504" y="0"/>
                    </a:lnTo>
                    <a:lnTo>
                      <a:pt x="539" y="0"/>
                    </a:lnTo>
                    <a:lnTo>
                      <a:pt x="539" y="0"/>
                    </a:lnTo>
                    <a:lnTo>
                      <a:pt x="570" y="0"/>
                    </a:lnTo>
                    <a:lnTo>
                      <a:pt x="601" y="1"/>
                    </a:lnTo>
                    <a:lnTo>
                      <a:pt x="629"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8" y="126"/>
                    </a:lnTo>
                    <a:lnTo>
                      <a:pt x="934" y="143"/>
                    </a:lnTo>
                    <a:lnTo>
                      <a:pt x="948" y="160"/>
                    </a:lnTo>
                    <a:lnTo>
                      <a:pt x="961" y="178"/>
                    </a:lnTo>
                    <a:lnTo>
                      <a:pt x="973" y="197"/>
                    </a:lnTo>
                    <a:lnTo>
                      <a:pt x="985" y="216"/>
                    </a:lnTo>
                    <a:lnTo>
                      <a:pt x="996" y="236"/>
                    </a:lnTo>
                    <a:lnTo>
                      <a:pt x="1004"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29" name="Freeform 11"/>
              <p:cNvSpPr>
                <a:spLocks/>
              </p:cNvSpPr>
              <p:nvPr userDrawn="1"/>
            </p:nvSpPr>
            <p:spPr bwMode="auto">
              <a:xfrm>
                <a:off x="2424113" y="3117850"/>
                <a:ext cx="846138" cy="952500"/>
              </a:xfrm>
              <a:custGeom>
                <a:avLst/>
                <a:gdLst>
                  <a:gd name="T0" fmla="*/ 531 w 1065"/>
                  <a:gd name="T1" fmla="*/ 1198 h 1200"/>
                  <a:gd name="T2" fmla="*/ 413 w 1065"/>
                  <a:gd name="T3" fmla="*/ 1174 h 1200"/>
                  <a:gd name="T4" fmla="*/ 306 w 1065"/>
                  <a:gd name="T5" fmla="*/ 1128 h 1200"/>
                  <a:gd name="T6" fmla="*/ 211 w 1065"/>
                  <a:gd name="T7" fmla="*/ 1064 h 1200"/>
                  <a:gd name="T8" fmla="*/ 131 w 1065"/>
                  <a:gd name="T9" fmla="*/ 983 h 1200"/>
                  <a:gd name="T10" fmla="*/ 69 w 1065"/>
                  <a:gd name="T11" fmla="*/ 887 h 1200"/>
                  <a:gd name="T12" fmla="*/ 25 w 1065"/>
                  <a:gd name="T13" fmla="*/ 781 h 1200"/>
                  <a:gd name="T14" fmla="*/ 4 w 1065"/>
                  <a:gd name="T15" fmla="*/ 665 h 1200"/>
                  <a:gd name="T16" fmla="*/ 1 w 1065"/>
                  <a:gd name="T17" fmla="*/ 573 h 1200"/>
                  <a:gd name="T18" fmla="*/ 18 w 1065"/>
                  <a:gd name="T19" fmla="*/ 454 h 1200"/>
                  <a:gd name="T20" fmla="*/ 56 w 1065"/>
                  <a:gd name="T21" fmla="*/ 344 h 1200"/>
                  <a:gd name="T22" fmla="*/ 115 w 1065"/>
                  <a:gd name="T23" fmla="*/ 244 h 1200"/>
                  <a:gd name="T24" fmla="*/ 190 w 1065"/>
                  <a:gd name="T25" fmla="*/ 158 h 1200"/>
                  <a:gd name="T26" fmla="*/ 281 w 1065"/>
                  <a:gd name="T27" fmla="*/ 88 h 1200"/>
                  <a:gd name="T28" fmla="*/ 386 w 1065"/>
                  <a:gd name="T29" fmla="*/ 37 h 1200"/>
                  <a:gd name="T30" fmla="*/ 503 w 1065"/>
                  <a:gd name="T31" fmla="*/ 7 h 1200"/>
                  <a:gd name="T32" fmla="*/ 597 w 1065"/>
                  <a:gd name="T33" fmla="*/ 0 h 1200"/>
                  <a:gd name="T34" fmla="*/ 745 w 1065"/>
                  <a:gd name="T35" fmla="*/ 14 h 1200"/>
                  <a:gd name="T36" fmla="*/ 868 w 1065"/>
                  <a:gd name="T37" fmla="*/ 55 h 1200"/>
                  <a:gd name="T38" fmla="*/ 971 w 1065"/>
                  <a:gd name="T39" fmla="*/ 118 h 1200"/>
                  <a:gd name="T40" fmla="*/ 1057 w 1065"/>
                  <a:gd name="T41" fmla="*/ 198 h 1200"/>
                  <a:gd name="T42" fmla="*/ 847 w 1065"/>
                  <a:gd name="T43" fmla="*/ 329 h 1200"/>
                  <a:gd name="T44" fmla="*/ 781 w 1065"/>
                  <a:gd name="T45" fmla="*/ 280 h 1200"/>
                  <a:gd name="T46" fmla="*/ 707 w 1065"/>
                  <a:gd name="T47" fmla="*/ 247 h 1200"/>
                  <a:gd name="T48" fmla="*/ 619 w 1065"/>
                  <a:gd name="T49" fmla="*/ 231 h 1200"/>
                  <a:gd name="T50" fmla="*/ 559 w 1065"/>
                  <a:gd name="T51" fmla="*/ 233 h 1200"/>
                  <a:gd name="T52" fmla="*/ 493 w 1065"/>
                  <a:gd name="T53" fmla="*/ 247 h 1200"/>
                  <a:gd name="T54" fmla="*/ 433 w 1065"/>
                  <a:gd name="T55" fmla="*/ 276 h 1200"/>
                  <a:gd name="T56" fmla="*/ 381 w 1065"/>
                  <a:gd name="T57" fmla="*/ 315 h 1200"/>
                  <a:gd name="T58" fmla="*/ 337 w 1065"/>
                  <a:gd name="T59" fmla="*/ 365 h 1200"/>
                  <a:gd name="T60" fmla="*/ 302 w 1065"/>
                  <a:gd name="T61" fmla="*/ 424 h 1200"/>
                  <a:gd name="T62" fmla="*/ 278 w 1065"/>
                  <a:gd name="T63" fmla="*/ 489 h 1200"/>
                  <a:gd name="T64" fmla="*/ 265 w 1065"/>
                  <a:gd name="T65" fmla="*/ 561 h 1200"/>
                  <a:gd name="T66" fmla="*/ 264 w 1065"/>
                  <a:gd name="T67" fmla="*/ 618 h 1200"/>
                  <a:gd name="T68" fmla="*/ 273 w 1065"/>
                  <a:gd name="T69" fmla="*/ 692 h 1200"/>
                  <a:gd name="T70" fmla="*/ 295 w 1065"/>
                  <a:gd name="T71" fmla="*/ 762 h 1200"/>
                  <a:gd name="T72" fmla="*/ 328 w 1065"/>
                  <a:gd name="T73" fmla="*/ 823 h 1200"/>
                  <a:gd name="T74" fmla="*/ 371 w 1065"/>
                  <a:gd name="T75" fmla="*/ 875 h 1200"/>
                  <a:gd name="T76" fmla="*/ 424 w 1065"/>
                  <a:gd name="T77" fmla="*/ 918 h 1200"/>
                  <a:gd name="T78" fmla="*/ 485 w 1065"/>
                  <a:gd name="T79" fmla="*/ 949 h 1200"/>
                  <a:gd name="T80" fmla="*/ 553 w 1065"/>
                  <a:gd name="T81" fmla="*/ 967 h 1200"/>
                  <a:gd name="T82" fmla="*/ 608 w 1065"/>
                  <a:gd name="T83" fmla="*/ 972 h 1200"/>
                  <a:gd name="T84" fmla="*/ 695 w 1065"/>
                  <a:gd name="T85" fmla="*/ 961 h 1200"/>
                  <a:gd name="T86" fmla="*/ 773 w 1065"/>
                  <a:gd name="T87" fmla="*/ 931 h 1200"/>
                  <a:gd name="T88" fmla="*/ 842 w 1065"/>
                  <a:gd name="T89" fmla="*/ 886 h 1200"/>
                  <a:gd name="T90" fmla="*/ 1065 w 1065"/>
                  <a:gd name="T91" fmla="*/ 985 h 1200"/>
                  <a:gd name="T92" fmla="*/ 1000 w 1065"/>
                  <a:gd name="T93" fmla="*/ 1052 h 1200"/>
                  <a:gd name="T94" fmla="*/ 899 w 1065"/>
                  <a:gd name="T95" fmla="*/ 1125 h 1200"/>
                  <a:gd name="T96" fmla="*/ 781 w 1065"/>
                  <a:gd name="T97" fmla="*/ 1176 h 1200"/>
                  <a:gd name="T98" fmla="*/ 635 w 1065"/>
                  <a:gd name="T99" fmla="*/ 1199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65" h="1200">
                    <a:moveTo>
                      <a:pt x="595" y="1200"/>
                    </a:moveTo>
                    <a:lnTo>
                      <a:pt x="595" y="1200"/>
                    </a:lnTo>
                    <a:lnTo>
                      <a:pt x="562" y="1200"/>
                    </a:lnTo>
                    <a:lnTo>
                      <a:pt x="531" y="1198"/>
                    </a:lnTo>
                    <a:lnTo>
                      <a:pt x="502" y="1194"/>
                    </a:lnTo>
                    <a:lnTo>
                      <a:pt x="471" y="1188"/>
                    </a:lnTo>
                    <a:lnTo>
                      <a:pt x="442" y="1182"/>
                    </a:lnTo>
                    <a:lnTo>
                      <a:pt x="413" y="1174"/>
                    </a:lnTo>
                    <a:lnTo>
                      <a:pt x="385" y="1164"/>
                    </a:lnTo>
                    <a:lnTo>
                      <a:pt x="357" y="1153"/>
                    </a:lnTo>
                    <a:lnTo>
                      <a:pt x="331" y="1141"/>
                    </a:lnTo>
                    <a:lnTo>
                      <a:pt x="306" y="1128"/>
                    </a:lnTo>
                    <a:lnTo>
                      <a:pt x="281" y="1114"/>
                    </a:lnTo>
                    <a:lnTo>
                      <a:pt x="257" y="1098"/>
                    </a:lnTo>
                    <a:lnTo>
                      <a:pt x="233" y="1082"/>
                    </a:lnTo>
                    <a:lnTo>
                      <a:pt x="211" y="1064"/>
                    </a:lnTo>
                    <a:lnTo>
                      <a:pt x="190" y="1045"/>
                    </a:lnTo>
                    <a:lnTo>
                      <a:pt x="170" y="1026"/>
                    </a:lnTo>
                    <a:lnTo>
                      <a:pt x="149" y="1004"/>
                    </a:lnTo>
                    <a:lnTo>
                      <a:pt x="131" y="983"/>
                    </a:lnTo>
                    <a:lnTo>
                      <a:pt x="115" y="960"/>
                    </a:lnTo>
                    <a:lnTo>
                      <a:pt x="98" y="937"/>
                    </a:lnTo>
                    <a:lnTo>
                      <a:pt x="84" y="912"/>
                    </a:lnTo>
                    <a:lnTo>
                      <a:pt x="69" y="887"/>
                    </a:lnTo>
                    <a:lnTo>
                      <a:pt x="56" y="862"/>
                    </a:lnTo>
                    <a:lnTo>
                      <a:pt x="45" y="836"/>
                    </a:lnTo>
                    <a:lnTo>
                      <a:pt x="35" y="808"/>
                    </a:lnTo>
                    <a:lnTo>
                      <a:pt x="25" y="781"/>
                    </a:lnTo>
                    <a:lnTo>
                      <a:pt x="18" y="752"/>
                    </a:lnTo>
                    <a:lnTo>
                      <a:pt x="12" y="723"/>
                    </a:lnTo>
                    <a:lnTo>
                      <a:pt x="7" y="694"/>
                    </a:lnTo>
                    <a:lnTo>
                      <a:pt x="4" y="665"/>
                    </a:lnTo>
                    <a:lnTo>
                      <a:pt x="1" y="634"/>
                    </a:lnTo>
                    <a:lnTo>
                      <a:pt x="0" y="604"/>
                    </a:lnTo>
                    <a:lnTo>
                      <a:pt x="0" y="604"/>
                    </a:lnTo>
                    <a:lnTo>
                      <a:pt x="1" y="573"/>
                    </a:lnTo>
                    <a:lnTo>
                      <a:pt x="4" y="542"/>
                    </a:lnTo>
                    <a:lnTo>
                      <a:pt x="7" y="512"/>
                    </a:lnTo>
                    <a:lnTo>
                      <a:pt x="12" y="483"/>
                    </a:lnTo>
                    <a:lnTo>
                      <a:pt x="18" y="454"/>
                    </a:lnTo>
                    <a:lnTo>
                      <a:pt x="25" y="426"/>
                    </a:lnTo>
                    <a:lnTo>
                      <a:pt x="35" y="397"/>
                    </a:lnTo>
                    <a:lnTo>
                      <a:pt x="45" y="370"/>
                    </a:lnTo>
                    <a:lnTo>
                      <a:pt x="56" y="344"/>
                    </a:lnTo>
                    <a:lnTo>
                      <a:pt x="69" y="317"/>
                    </a:lnTo>
                    <a:lnTo>
                      <a:pt x="84" y="292"/>
                    </a:lnTo>
                    <a:lnTo>
                      <a:pt x="98" y="267"/>
                    </a:lnTo>
                    <a:lnTo>
                      <a:pt x="115" y="244"/>
                    </a:lnTo>
                    <a:lnTo>
                      <a:pt x="131" y="221"/>
                    </a:lnTo>
                    <a:lnTo>
                      <a:pt x="150" y="199"/>
                    </a:lnTo>
                    <a:lnTo>
                      <a:pt x="170" y="178"/>
                    </a:lnTo>
                    <a:lnTo>
                      <a:pt x="190" y="158"/>
                    </a:lnTo>
                    <a:lnTo>
                      <a:pt x="211" y="139"/>
                    </a:lnTo>
                    <a:lnTo>
                      <a:pt x="234" y="121"/>
                    </a:lnTo>
                    <a:lnTo>
                      <a:pt x="257" y="104"/>
                    </a:lnTo>
                    <a:lnTo>
                      <a:pt x="281" y="88"/>
                    </a:lnTo>
                    <a:lnTo>
                      <a:pt x="306" y="74"/>
                    </a:lnTo>
                    <a:lnTo>
                      <a:pt x="332" y="61"/>
                    </a:lnTo>
                    <a:lnTo>
                      <a:pt x="358" y="47"/>
                    </a:lnTo>
                    <a:lnTo>
                      <a:pt x="386" y="37"/>
                    </a:lnTo>
                    <a:lnTo>
                      <a:pt x="414" y="27"/>
                    </a:lnTo>
                    <a:lnTo>
                      <a:pt x="443" y="19"/>
                    </a:lnTo>
                    <a:lnTo>
                      <a:pt x="473" y="12"/>
                    </a:lnTo>
                    <a:lnTo>
                      <a:pt x="503" y="7"/>
                    </a:lnTo>
                    <a:lnTo>
                      <a:pt x="534" y="3"/>
                    </a:lnTo>
                    <a:lnTo>
                      <a:pt x="565" y="1"/>
                    </a:lnTo>
                    <a:lnTo>
                      <a:pt x="597" y="0"/>
                    </a:lnTo>
                    <a:lnTo>
                      <a:pt x="597" y="0"/>
                    </a:lnTo>
                    <a:lnTo>
                      <a:pt x="637" y="1"/>
                    </a:lnTo>
                    <a:lnTo>
                      <a:pt x="675" y="3"/>
                    </a:lnTo>
                    <a:lnTo>
                      <a:pt x="711" y="8"/>
                    </a:lnTo>
                    <a:lnTo>
                      <a:pt x="745" y="14"/>
                    </a:lnTo>
                    <a:lnTo>
                      <a:pt x="779" y="22"/>
                    </a:lnTo>
                    <a:lnTo>
                      <a:pt x="810" y="32"/>
                    </a:lnTo>
                    <a:lnTo>
                      <a:pt x="840" y="43"/>
                    </a:lnTo>
                    <a:lnTo>
                      <a:pt x="868" y="55"/>
                    </a:lnTo>
                    <a:lnTo>
                      <a:pt x="896" y="69"/>
                    </a:lnTo>
                    <a:lnTo>
                      <a:pt x="922" y="83"/>
                    </a:lnTo>
                    <a:lnTo>
                      <a:pt x="947" y="100"/>
                    </a:lnTo>
                    <a:lnTo>
                      <a:pt x="971" y="118"/>
                    </a:lnTo>
                    <a:lnTo>
                      <a:pt x="994" y="136"/>
                    </a:lnTo>
                    <a:lnTo>
                      <a:pt x="1015" y="156"/>
                    </a:lnTo>
                    <a:lnTo>
                      <a:pt x="1037" y="176"/>
                    </a:lnTo>
                    <a:lnTo>
                      <a:pt x="1057" y="198"/>
                    </a:lnTo>
                    <a:lnTo>
                      <a:pt x="893" y="375"/>
                    </a:lnTo>
                    <a:lnTo>
                      <a:pt x="893" y="375"/>
                    </a:lnTo>
                    <a:lnTo>
                      <a:pt x="862" y="344"/>
                    </a:lnTo>
                    <a:lnTo>
                      <a:pt x="847" y="329"/>
                    </a:lnTo>
                    <a:lnTo>
                      <a:pt x="831" y="316"/>
                    </a:lnTo>
                    <a:lnTo>
                      <a:pt x="814" y="303"/>
                    </a:lnTo>
                    <a:lnTo>
                      <a:pt x="798" y="291"/>
                    </a:lnTo>
                    <a:lnTo>
                      <a:pt x="781" y="280"/>
                    </a:lnTo>
                    <a:lnTo>
                      <a:pt x="763" y="271"/>
                    </a:lnTo>
                    <a:lnTo>
                      <a:pt x="745" y="261"/>
                    </a:lnTo>
                    <a:lnTo>
                      <a:pt x="726" y="254"/>
                    </a:lnTo>
                    <a:lnTo>
                      <a:pt x="707" y="247"/>
                    </a:lnTo>
                    <a:lnTo>
                      <a:pt x="685" y="241"/>
                    </a:lnTo>
                    <a:lnTo>
                      <a:pt x="665" y="236"/>
                    </a:lnTo>
                    <a:lnTo>
                      <a:pt x="642" y="233"/>
                    </a:lnTo>
                    <a:lnTo>
                      <a:pt x="619" y="231"/>
                    </a:lnTo>
                    <a:lnTo>
                      <a:pt x="595" y="230"/>
                    </a:lnTo>
                    <a:lnTo>
                      <a:pt x="595" y="230"/>
                    </a:lnTo>
                    <a:lnTo>
                      <a:pt x="577" y="231"/>
                    </a:lnTo>
                    <a:lnTo>
                      <a:pt x="559" y="233"/>
                    </a:lnTo>
                    <a:lnTo>
                      <a:pt x="542" y="235"/>
                    </a:lnTo>
                    <a:lnTo>
                      <a:pt x="525" y="239"/>
                    </a:lnTo>
                    <a:lnTo>
                      <a:pt x="509" y="242"/>
                    </a:lnTo>
                    <a:lnTo>
                      <a:pt x="493" y="247"/>
                    </a:lnTo>
                    <a:lnTo>
                      <a:pt x="478" y="253"/>
                    </a:lnTo>
                    <a:lnTo>
                      <a:pt x="462" y="260"/>
                    </a:lnTo>
                    <a:lnTo>
                      <a:pt x="448" y="267"/>
                    </a:lnTo>
                    <a:lnTo>
                      <a:pt x="433" y="276"/>
                    </a:lnTo>
                    <a:lnTo>
                      <a:pt x="419" y="284"/>
                    </a:lnTo>
                    <a:lnTo>
                      <a:pt x="406" y="293"/>
                    </a:lnTo>
                    <a:lnTo>
                      <a:pt x="393" y="304"/>
                    </a:lnTo>
                    <a:lnTo>
                      <a:pt x="381" y="315"/>
                    </a:lnTo>
                    <a:lnTo>
                      <a:pt x="369" y="327"/>
                    </a:lnTo>
                    <a:lnTo>
                      <a:pt x="357" y="339"/>
                    </a:lnTo>
                    <a:lnTo>
                      <a:pt x="346" y="352"/>
                    </a:lnTo>
                    <a:lnTo>
                      <a:pt x="337" y="365"/>
                    </a:lnTo>
                    <a:lnTo>
                      <a:pt x="327" y="378"/>
                    </a:lnTo>
                    <a:lnTo>
                      <a:pt x="318" y="394"/>
                    </a:lnTo>
                    <a:lnTo>
                      <a:pt x="309" y="408"/>
                    </a:lnTo>
                    <a:lnTo>
                      <a:pt x="302" y="424"/>
                    </a:lnTo>
                    <a:lnTo>
                      <a:pt x="295" y="439"/>
                    </a:lnTo>
                    <a:lnTo>
                      <a:pt x="288" y="456"/>
                    </a:lnTo>
                    <a:lnTo>
                      <a:pt x="283" y="473"/>
                    </a:lnTo>
                    <a:lnTo>
                      <a:pt x="278" y="489"/>
                    </a:lnTo>
                    <a:lnTo>
                      <a:pt x="273" y="507"/>
                    </a:lnTo>
                    <a:lnTo>
                      <a:pt x="270" y="525"/>
                    </a:lnTo>
                    <a:lnTo>
                      <a:pt x="267" y="543"/>
                    </a:lnTo>
                    <a:lnTo>
                      <a:pt x="265" y="561"/>
                    </a:lnTo>
                    <a:lnTo>
                      <a:pt x="264" y="580"/>
                    </a:lnTo>
                    <a:lnTo>
                      <a:pt x="264" y="599"/>
                    </a:lnTo>
                    <a:lnTo>
                      <a:pt x="264" y="599"/>
                    </a:lnTo>
                    <a:lnTo>
                      <a:pt x="264" y="618"/>
                    </a:lnTo>
                    <a:lnTo>
                      <a:pt x="265" y="637"/>
                    </a:lnTo>
                    <a:lnTo>
                      <a:pt x="267" y="657"/>
                    </a:lnTo>
                    <a:lnTo>
                      <a:pt x="270" y="674"/>
                    </a:lnTo>
                    <a:lnTo>
                      <a:pt x="273" y="692"/>
                    </a:lnTo>
                    <a:lnTo>
                      <a:pt x="278" y="710"/>
                    </a:lnTo>
                    <a:lnTo>
                      <a:pt x="283" y="727"/>
                    </a:lnTo>
                    <a:lnTo>
                      <a:pt x="289" y="745"/>
                    </a:lnTo>
                    <a:lnTo>
                      <a:pt x="295" y="762"/>
                    </a:lnTo>
                    <a:lnTo>
                      <a:pt x="302" y="777"/>
                    </a:lnTo>
                    <a:lnTo>
                      <a:pt x="310" y="793"/>
                    </a:lnTo>
                    <a:lnTo>
                      <a:pt x="319" y="808"/>
                    </a:lnTo>
                    <a:lnTo>
                      <a:pt x="328" y="823"/>
                    </a:lnTo>
                    <a:lnTo>
                      <a:pt x="338" y="837"/>
                    </a:lnTo>
                    <a:lnTo>
                      <a:pt x="349" y="850"/>
                    </a:lnTo>
                    <a:lnTo>
                      <a:pt x="359" y="863"/>
                    </a:lnTo>
                    <a:lnTo>
                      <a:pt x="371" y="875"/>
                    </a:lnTo>
                    <a:lnTo>
                      <a:pt x="383" y="887"/>
                    </a:lnTo>
                    <a:lnTo>
                      <a:pt x="396" y="898"/>
                    </a:lnTo>
                    <a:lnTo>
                      <a:pt x="410" y="909"/>
                    </a:lnTo>
                    <a:lnTo>
                      <a:pt x="424" y="918"/>
                    </a:lnTo>
                    <a:lnTo>
                      <a:pt x="438" y="926"/>
                    </a:lnTo>
                    <a:lnTo>
                      <a:pt x="453" y="935"/>
                    </a:lnTo>
                    <a:lnTo>
                      <a:pt x="468" y="942"/>
                    </a:lnTo>
                    <a:lnTo>
                      <a:pt x="485" y="949"/>
                    </a:lnTo>
                    <a:lnTo>
                      <a:pt x="500" y="955"/>
                    </a:lnTo>
                    <a:lnTo>
                      <a:pt x="517" y="960"/>
                    </a:lnTo>
                    <a:lnTo>
                      <a:pt x="535" y="964"/>
                    </a:lnTo>
                    <a:lnTo>
                      <a:pt x="553" y="967"/>
                    </a:lnTo>
                    <a:lnTo>
                      <a:pt x="571" y="969"/>
                    </a:lnTo>
                    <a:lnTo>
                      <a:pt x="589" y="971"/>
                    </a:lnTo>
                    <a:lnTo>
                      <a:pt x="608" y="972"/>
                    </a:lnTo>
                    <a:lnTo>
                      <a:pt x="608" y="972"/>
                    </a:lnTo>
                    <a:lnTo>
                      <a:pt x="631" y="971"/>
                    </a:lnTo>
                    <a:lnTo>
                      <a:pt x="653" y="968"/>
                    </a:lnTo>
                    <a:lnTo>
                      <a:pt x="675" y="966"/>
                    </a:lnTo>
                    <a:lnTo>
                      <a:pt x="695" y="961"/>
                    </a:lnTo>
                    <a:lnTo>
                      <a:pt x="715" y="955"/>
                    </a:lnTo>
                    <a:lnTo>
                      <a:pt x="734" y="948"/>
                    </a:lnTo>
                    <a:lnTo>
                      <a:pt x="754" y="941"/>
                    </a:lnTo>
                    <a:lnTo>
                      <a:pt x="773" y="931"/>
                    </a:lnTo>
                    <a:lnTo>
                      <a:pt x="791" y="922"/>
                    </a:lnTo>
                    <a:lnTo>
                      <a:pt x="808" y="911"/>
                    </a:lnTo>
                    <a:lnTo>
                      <a:pt x="825" y="899"/>
                    </a:lnTo>
                    <a:lnTo>
                      <a:pt x="842" y="886"/>
                    </a:lnTo>
                    <a:lnTo>
                      <a:pt x="859" y="873"/>
                    </a:lnTo>
                    <a:lnTo>
                      <a:pt x="875" y="858"/>
                    </a:lnTo>
                    <a:lnTo>
                      <a:pt x="906" y="827"/>
                    </a:lnTo>
                    <a:lnTo>
                      <a:pt x="1065" y="985"/>
                    </a:lnTo>
                    <a:lnTo>
                      <a:pt x="1065" y="985"/>
                    </a:lnTo>
                    <a:lnTo>
                      <a:pt x="1044" y="1008"/>
                    </a:lnTo>
                    <a:lnTo>
                      <a:pt x="1022" y="1030"/>
                    </a:lnTo>
                    <a:lnTo>
                      <a:pt x="1000" y="1052"/>
                    </a:lnTo>
                    <a:lnTo>
                      <a:pt x="976" y="1072"/>
                    </a:lnTo>
                    <a:lnTo>
                      <a:pt x="951" y="1090"/>
                    </a:lnTo>
                    <a:lnTo>
                      <a:pt x="926" y="1108"/>
                    </a:lnTo>
                    <a:lnTo>
                      <a:pt x="899" y="1125"/>
                    </a:lnTo>
                    <a:lnTo>
                      <a:pt x="872" y="1140"/>
                    </a:lnTo>
                    <a:lnTo>
                      <a:pt x="843" y="1153"/>
                    </a:lnTo>
                    <a:lnTo>
                      <a:pt x="812" y="1165"/>
                    </a:lnTo>
                    <a:lnTo>
                      <a:pt x="781" y="1176"/>
                    </a:lnTo>
                    <a:lnTo>
                      <a:pt x="748" y="1184"/>
                    </a:lnTo>
                    <a:lnTo>
                      <a:pt x="712" y="1192"/>
                    </a:lnTo>
                    <a:lnTo>
                      <a:pt x="675" y="1196"/>
                    </a:lnTo>
                    <a:lnTo>
                      <a:pt x="635" y="1199"/>
                    </a:lnTo>
                    <a:lnTo>
                      <a:pt x="595"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0" name="Freeform 13"/>
              <p:cNvSpPr>
                <a:spLocks/>
              </p:cNvSpPr>
              <p:nvPr userDrawn="1"/>
            </p:nvSpPr>
            <p:spPr bwMode="auto">
              <a:xfrm>
                <a:off x="3375025" y="2787650"/>
                <a:ext cx="854075" cy="1262063"/>
              </a:xfrm>
              <a:custGeom>
                <a:avLst/>
                <a:gdLst>
                  <a:gd name="T0" fmla="*/ 1076 w 1076"/>
                  <a:gd name="T1" fmla="*/ 1590 h 1590"/>
                  <a:gd name="T2" fmla="*/ 771 w 1076"/>
                  <a:gd name="T3" fmla="*/ 1590 h 1590"/>
                  <a:gd name="T4" fmla="*/ 425 w 1076"/>
                  <a:gd name="T5" fmla="*/ 1093 h 1590"/>
                  <a:gd name="T6" fmla="*/ 264 w 1076"/>
                  <a:gd name="T7" fmla="*/ 1261 h 1590"/>
                  <a:gd name="T8" fmla="*/ 264 w 1076"/>
                  <a:gd name="T9" fmla="*/ 1590 h 1590"/>
                  <a:gd name="T10" fmla="*/ 0 w 1076"/>
                  <a:gd name="T11" fmla="*/ 1590 h 1590"/>
                  <a:gd name="T12" fmla="*/ 0 w 1076"/>
                  <a:gd name="T13" fmla="*/ 0 h 1590"/>
                  <a:gd name="T14" fmla="*/ 264 w 1076"/>
                  <a:gd name="T15" fmla="*/ 0 h 1590"/>
                  <a:gd name="T16" fmla="*/ 264 w 1076"/>
                  <a:gd name="T17" fmla="*/ 950 h 1590"/>
                  <a:gd name="T18" fmla="*/ 741 w 1076"/>
                  <a:gd name="T19" fmla="*/ 440 h 1590"/>
                  <a:gd name="T20" fmla="*/ 1062 w 1076"/>
                  <a:gd name="T21" fmla="*/ 440 h 1590"/>
                  <a:gd name="T22" fmla="*/ 604 w 1076"/>
                  <a:gd name="T23" fmla="*/ 908 h 1590"/>
                  <a:gd name="T24" fmla="*/ 1076 w 1076"/>
                  <a:gd name="T25" fmla="*/ 1590 h 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6" h="1590">
                    <a:moveTo>
                      <a:pt x="1076" y="1590"/>
                    </a:moveTo>
                    <a:lnTo>
                      <a:pt x="771" y="1590"/>
                    </a:lnTo>
                    <a:lnTo>
                      <a:pt x="425" y="1093"/>
                    </a:lnTo>
                    <a:lnTo>
                      <a:pt x="264" y="1261"/>
                    </a:lnTo>
                    <a:lnTo>
                      <a:pt x="264" y="1590"/>
                    </a:lnTo>
                    <a:lnTo>
                      <a:pt x="0" y="1590"/>
                    </a:lnTo>
                    <a:lnTo>
                      <a:pt x="0" y="0"/>
                    </a:lnTo>
                    <a:lnTo>
                      <a:pt x="264" y="0"/>
                    </a:lnTo>
                    <a:lnTo>
                      <a:pt x="264" y="950"/>
                    </a:lnTo>
                    <a:lnTo>
                      <a:pt x="741" y="440"/>
                    </a:lnTo>
                    <a:lnTo>
                      <a:pt x="1062" y="440"/>
                    </a:lnTo>
                    <a:lnTo>
                      <a:pt x="604" y="908"/>
                    </a:lnTo>
                    <a:lnTo>
                      <a:pt x="1076"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1" name="Freeform 14"/>
              <p:cNvSpPr>
                <a:spLocks noEditPoints="1"/>
              </p:cNvSpPr>
              <p:nvPr userDrawn="1"/>
            </p:nvSpPr>
            <p:spPr bwMode="auto">
              <a:xfrm>
                <a:off x="4341813" y="2787650"/>
                <a:ext cx="946150" cy="1281113"/>
              </a:xfrm>
              <a:custGeom>
                <a:avLst/>
                <a:gdLst>
                  <a:gd name="T0" fmla="*/ 560 w 1191"/>
                  <a:gd name="T1" fmla="*/ 646 h 1615"/>
                  <a:gd name="T2" fmla="*/ 496 w 1191"/>
                  <a:gd name="T3" fmla="*/ 659 h 1615"/>
                  <a:gd name="T4" fmla="*/ 436 w 1191"/>
                  <a:gd name="T5" fmla="*/ 686 h 1615"/>
                  <a:gd name="T6" fmla="*/ 382 w 1191"/>
                  <a:gd name="T7" fmla="*/ 723 h 1615"/>
                  <a:gd name="T8" fmla="*/ 337 w 1191"/>
                  <a:gd name="T9" fmla="*/ 770 h 1615"/>
                  <a:gd name="T10" fmla="*/ 300 w 1191"/>
                  <a:gd name="T11" fmla="*/ 829 h 1615"/>
                  <a:gd name="T12" fmla="*/ 273 w 1191"/>
                  <a:gd name="T13" fmla="*/ 897 h 1615"/>
                  <a:gd name="T14" fmla="*/ 259 w 1191"/>
                  <a:gd name="T15" fmla="*/ 973 h 1615"/>
                  <a:gd name="T16" fmla="*/ 258 w 1191"/>
                  <a:gd name="T17" fmla="*/ 1036 h 1615"/>
                  <a:gd name="T18" fmla="*/ 269 w 1191"/>
                  <a:gd name="T19" fmla="*/ 1114 h 1615"/>
                  <a:gd name="T20" fmla="*/ 291 w 1191"/>
                  <a:gd name="T21" fmla="*/ 1184 h 1615"/>
                  <a:gd name="T22" fmla="*/ 326 w 1191"/>
                  <a:gd name="T23" fmla="*/ 1245 h 1615"/>
                  <a:gd name="T24" fmla="*/ 370 w 1191"/>
                  <a:gd name="T25" fmla="*/ 1296 h 1615"/>
                  <a:gd name="T26" fmla="*/ 422 w 1191"/>
                  <a:gd name="T27" fmla="*/ 1337 h 1615"/>
                  <a:gd name="T28" fmla="*/ 480 w 1191"/>
                  <a:gd name="T29" fmla="*/ 1365 h 1615"/>
                  <a:gd name="T30" fmla="*/ 543 w 1191"/>
                  <a:gd name="T31" fmla="*/ 1382 h 1615"/>
                  <a:gd name="T32" fmla="*/ 594 w 1191"/>
                  <a:gd name="T33" fmla="*/ 1385 h 1615"/>
                  <a:gd name="T34" fmla="*/ 659 w 1191"/>
                  <a:gd name="T35" fmla="*/ 1378 h 1615"/>
                  <a:gd name="T36" fmla="*/ 720 w 1191"/>
                  <a:gd name="T37" fmla="*/ 1359 h 1615"/>
                  <a:gd name="T38" fmla="*/ 776 w 1191"/>
                  <a:gd name="T39" fmla="*/ 1328 h 1615"/>
                  <a:gd name="T40" fmla="*/ 825 w 1191"/>
                  <a:gd name="T41" fmla="*/ 1286 h 1615"/>
                  <a:gd name="T42" fmla="*/ 866 w 1191"/>
                  <a:gd name="T43" fmla="*/ 1233 h 1615"/>
                  <a:gd name="T44" fmla="*/ 896 w 1191"/>
                  <a:gd name="T45" fmla="*/ 1169 h 1615"/>
                  <a:gd name="T46" fmla="*/ 915 w 1191"/>
                  <a:gd name="T47" fmla="*/ 1096 h 1615"/>
                  <a:gd name="T48" fmla="*/ 922 w 1191"/>
                  <a:gd name="T49" fmla="*/ 1015 h 1615"/>
                  <a:gd name="T50" fmla="*/ 918 w 1191"/>
                  <a:gd name="T51" fmla="*/ 953 h 1615"/>
                  <a:gd name="T52" fmla="*/ 902 w 1191"/>
                  <a:gd name="T53" fmla="*/ 879 h 1615"/>
                  <a:gd name="T54" fmla="*/ 874 w 1191"/>
                  <a:gd name="T55" fmla="*/ 813 h 1615"/>
                  <a:gd name="T56" fmla="*/ 836 w 1191"/>
                  <a:gd name="T57" fmla="*/ 757 h 1615"/>
                  <a:gd name="T58" fmla="*/ 788 w 1191"/>
                  <a:gd name="T59" fmla="*/ 712 h 1615"/>
                  <a:gd name="T60" fmla="*/ 734 w 1191"/>
                  <a:gd name="T61" fmla="*/ 677 h 1615"/>
                  <a:gd name="T62" fmla="*/ 675 w 1191"/>
                  <a:gd name="T63" fmla="*/ 655 h 1615"/>
                  <a:gd name="T64" fmla="*/ 610 w 1191"/>
                  <a:gd name="T65" fmla="*/ 645 h 1615"/>
                  <a:gd name="T66" fmla="*/ 620 w 1191"/>
                  <a:gd name="T67" fmla="*/ 1614 h 1615"/>
                  <a:gd name="T68" fmla="*/ 496 w 1191"/>
                  <a:gd name="T69" fmla="*/ 1589 h 1615"/>
                  <a:gd name="T70" fmla="*/ 395 w 1191"/>
                  <a:gd name="T71" fmla="*/ 1538 h 1615"/>
                  <a:gd name="T72" fmla="*/ 314 w 1191"/>
                  <a:gd name="T73" fmla="*/ 1470 h 1615"/>
                  <a:gd name="T74" fmla="*/ 264 w 1191"/>
                  <a:gd name="T75" fmla="*/ 1590 h 1615"/>
                  <a:gd name="T76" fmla="*/ 264 w 1191"/>
                  <a:gd name="T77" fmla="*/ 632 h 1615"/>
                  <a:gd name="T78" fmla="*/ 315 w 1191"/>
                  <a:gd name="T79" fmla="*/ 567 h 1615"/>
                  <a:gd name="T80" fmla="*/ 398 w 1191"/>
                  <a:gd name="T81" fmla="*/ 493 h 1615"/>
                  <a:gd name="T82" fmla="*/ 498 w 1191"/>
                  <a:gd name="T83" fmla="*/ 442 h 1615"/>
                  <a:gd name="T84" fmla="*/ 620 w 1191"/>
                  <a:gd name="T85" fmla="*/ 417 h 1615"/>
                  <a:gd name="T86" fmla="*/ 705 w 1191"/>
                  <a:gd name="T87" fmla="*/ 418 h 1615"/>
                  <a:gd name="T88" fmla="*/ 805 w 1191"/>
                  <a:gd name="T89" fmla="*/ 438 h 1615"/>
                  <a:gd name="T90" fmla="*/ 899 w 1191"/>
                  <a:gd name="T91" fmla="*/ 478 h 1615"/>
                  <a:gd name="T92" fmla="*/ 985 w 1191"/>
                  <a:gd name="T93" fmla="*/ 535 h 1615"/>
                  <a:gd name="T94" fmla="*/ 1061 w 1191"/>
                  <a:gd name="T95" fmla="*/ 612 h 1615"/>
                  <a:gd name="T96" fmla="*/ 1120 w 1191"/>
                  <a:gd name="T97" fmla="*/ 706 h 1615"/>
                  <a:gd name="T98" fmla="*/ 1164 w 1191"/>
                  <a:gd name="T99" fmla="*/ 817 h 1615"/>
                  <a:gd name="T100" fmla="*/ 1187 w 1191"/>
                  <a:gd name="T101" fmla="*/ 945 h 1615"/>
                  <a:gd name="T102" fmla="*/ 1189 w 1191"/>
                  <a:gd name="T103" fmla="*/ 1050 h 1615"/>
                  <a:gd name="T104" fmla="*/ 1172 w 1191"/>
                  <a:gd name="T105" fmla="*/ 1182 h 1615"/>
                  <a:gd name="T106" fmla="*/ 1133 w 1191"/>
                  <a:gd name="T107" fmla="*/ 1297 h 1615"/>
                  <a:gd name="T108" fmla="*/ 1077 w 1191"/>
                  <a:gd name="T109" fmla="*/ 1396 h 1615"/>
                  <a:gd name="T110" fmla="*/ 1006 w 1191"/>
                  <a:gd name="T111" fmla="*/ 1477 h 1615"/>
                  <a:gd name="T112" fmla="*/ 922 w 1191"/>
                  <a:gd name="T113" fmla="*/ 1540 h 1615"/>
                  <a:gd name="T114" fmla="*/ 830 w 1191"/>
                  <a:gd name="T115" fmla="*/ 1584 h 1615"/>
                  <a:gd name="T116" fmla="*/ 731 w 1191"/>
                  <a:gd name="T117" fmla="*/ 1609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4" y="644"/>
                    </a:moveTo>
                    <a:lnTo>
                      <a:pt x="594" y="644"/>
                    </a:lnTo>
                    <a:lnTo>
                      <a:pt x="577" y="645"/>
                    </a:lnTo>
                    <a:lnTo>
                      <a:pt x="560" y="646"/>
                    </a:lnTo>
                    <a:lnTo>
                      <a:pt x="543" y="649"/>
                    </a:lnTo>
                    <a:lnTo>
                      <a:pt x="528" y="651"/>
                    </a:lnTo>
                    <a:lnTo>
                      <a:pt x="511" y="655"/>
                    </a:lnTo>
                    <a:lnTo>
                      <a:pt x="496" y="659"/>
                    </a:lnTo>
                    <a:lnTo>
                      <a:pt x="480" y="664"/>
                    </a:lnTo>
                    <a:lnTo>
                      <a:pt x="466" y="671"/>
                    </a:lnTo>
                    <a:lnTo>
                      <a:pt x="450" y="677"/>
                    </a:lnTo>
                    <a:lnTo>
                      <a:pt x="436" y="686"/>
                    </a:lnTo>
                    <a:lnTo>
                      <a:pt x="422" y="694"/>
                    </a:lnTo>
                    <a:lnTo>
                      <a:pt x="408" y="702"/>
                    </a:lnTo>
                    <a:lnTo>
                      <a:pt x="395" y="712"/>
                    </a:lnTo>
                    <a:lnTo>
                      <a:pt x="382" y="723"/>
                    </a:lnTo>
                    <a:lnTo>
                      <a:pt x="370" y="733"/>
                    </a:lnTo>
                    <a:lnTo>
                      <a:pt x="358" y="745"/>
                    </a:lnTo>
                    <a:lnTo>
                      <a:pt x="346" y="758"/>
                    </a:lnTo>
                    <a:lnTo>
                      <a:pt x="337" y="770"/>
                    </a:lnTo>
                    <a:lnTo>
                      <a:pt x="326" y="785"/>
                    </a:lnTo>
                    <a:lnTo>
                      <a:pt x="316" y="799"/>
                    </a:lnTo>
                    <a:lnTo>
                      <a:pt x="308" y="813"/>
                    </a:lnTo>
                    <a:lnTo>
                      <a:pt x="300" y="829"/>
                    </a:lnTo>
                    <a:lnTo>
                      <a:pt x="291" y="846"/>
                    </a:lnTo>
                    <a:lnTo>
                      <a:pt x="284" y="862"/>
                    </a:lnTo>
                    <a:lnTo>
                      <a:pt x="278" y="879"/>
                    </a:lnTo>
                    <a:lnTo>
                      <a:pt x="273" y="897"/>
                    </a:lnTo>
                    <a:lnTo>
                      <a:pt x="269" y="916"/>
                    </a:lnTo>
                    <a:lnTo>
                      <a:pt x="264" y="934"/>
                    </a:lnTo>
                    <a:lnTo>
                      <a:pt x="262" y="954"/>
                    </a:lnTo>
                    <a:lnTo>
                      <a:pt x="259" y="973"/>
                    </a:lnTo>
                    <a:lnTo>
                      <a:pt x="258" y="994"/>
                    </a:lnTo>
                    <a:lnTo>
                      <a:pt x="257" y="1015"/>
                    </a:lnTo>
                    <a:lnTo>
                      <a:pt x="257" y="1015"/>
                    </a:lnTo>
                    <a:lnTo>
                      <a:pt x="258" y="1036"/>
                    </a:lnTo>
                    <a:lnTo>
                      <a:pt x="259" y="1056"/>
                    </a:lnTo>
                    <a:lnTo>
                      <a:pt x="262" y="1076"/>
                    </a:lnTo>
                    <a:lnTo>
                      <a:pt x="264" y="1095"/>
                    </a:lnTo>
                    <a:lnTo>
                      <a:pt x="269" y="1114"/>
                    </a:lnTo>
                    <a:lnTo>
                      <a:pt x="273" y="1132"/>
                    </a:lnTo>
                    <a:lnTo>
                      <a:pt x="278" y="1150"/>
                    </a:lnTo>
                    <a:lnTo>
                      <a:pt x="284" y="1167"/>
                    </a:lnTo>
                    <a:lnTo>
                      <a:pt x="291" y="1184"/>
                    </a:lnTo>
                    <a:lnTo>
                      <a:pt x="300" y="1200"/>
                    </a:lnTo>
                    <a:lnTo>
                      <a:pt x="308" y="1216"/>
                    </a:lnTo>
                    <a:lnTo>
                      <a:pt x="316" y="1230"/>
                    </a:lnTo>
                    <a:lnTo>
                      <a:pt x="326" y="1245"/>
                    </a:lnTo>
                    <a:lnTo>
                      <a:pt x="337" y="1259"/>
                    </a:lnTo>
                    <a:lnTo>
                      <a:pt x="346" y="1272"/>
                    </a:lnTo>
                    <a:lnTo>
                      <a:pt x="358" y="1284"/>
                    </a:lnTo>
                    <a:lnTo>
                      <a:pt x="370" y="1296"/>
                    </a:lnTo>
                    <a:lnTo>
                      <a:pt x="382" y="1307"/>
                    </a:lnTo>
                    <a:lnTo>
                      <a:pt x="395" y="1317"/>
                    </a:lnTo>
                    <a:lnTo>
                      <a:pt x="408" y="1327"/>
                    </a:lnTo>
                    <a:lnTo>
                      <a:pt x="422" y="1337"/>
                    </a:lnTo>
                    <a:lnTo>
                      <a:pt x="436" y="1345"/>
                    </a:lnTo>
                    <a:lnTo>
                      <a:pt x="450" y="1352"/>
                    </a:lnTo>
                    <a:lnTo>
                      <a:pt x="466" y="1359"/>
                    </a:lnTo>
                    <a:lnTo>
                      <a:pt x="480" y="1365"/>
                    </a:lnTo>
                    <a:lnTo>
                      <a:pt x="496" y="1370"/>
                    </a:lnTo>
                    <a:lnTo>
                      <a:pt x="511" y="1375"/>
                    </a:lnTo>
                    <a:lnTo>
                      <a:pt x="528" y="1378"/>
                    </a:lnTo>
                    <a:lnTo>
                      <a:pt x="543" y="1382"/>
                    </a:lnTo>
                    <a:lnTo>
                      <a:pt x="560" y="1383"/>
                    </a:lnTo>
                    <a:lnTo>
                      <a:pt x="577" y="1384"/>
                    </a:lnTo>
                    <a:lnTo>
                      <a:pt x="594" y="1385"/>
                    </a:lnTo>
                    <a:lnTo>
                      <a:pt x="594" y="1385"/>
                    </a:lnTo>
                    <a:lnTo>
                      <a:pt x="610" y="1385"/>
                    </a:lnTo>
                    <a:lnTo>
                      <a:pt x="627" y="1383"/>
                    </a:lnTo>
                    <a:lnTo>
                      <a:pt x="643" y="1382"/>
                    </a:lnTo>
                    <a:lnTo>
                      <a:pt x="659" y="1378"/>
                    </a:lnTo>
                    <a:lnTo>
                      <a:pt x="675" y="1375"/>
                    </a:lnTo>
                    <a:lnTo>
                      <a:pt x="690" y="1371"/>
                    </a:lnTo>
                    <a:lnTo>
                      <a:pt x="706" y="1365"/>
                    </a:lnTo>
                    <a:lnTo>
                      <a:pt x="720" y="1359"/>
                    </a:lnTo>
                    <a:lnTo>
                      <a:pt x="736" y="1353"/>
                    </a:lnTo>
                    <a:lnTo>
                      <a:pt x="750" y="1346"/>
                    </a:lnTo>
                    <a:lnTo>
                      <a:pt x="763" y="1338"/>
                    </a:lnTo>
                    <a:lnTo>
                      <a:pt x="776" y="1328"/>
                    </a:lnTo>
                    <a:lnTo>
                      <a:pt x="789" y="1319"/>
                    </a:lnTo>
                    <a:lnTo>
                      <a:pt x="801" y="1309"/>
                    </a:lnTo>
                    <a:lnTo>
                      <a:pt x="813" y="1297"/>
                    </a:lnTo>
                    <a:lnTo>
                      <a:pt x="825" y="1286"/>
                    </a:lnTo>
                    <a:lnTo>
                      <a:pt x="836" y="1273"/>
                    </a:lnTo>
                    <a:lnTo>
                      <a:pt x="847" y="1260"/>
                    </a:lnTo>
                    <a:lnTo>
                      <a:pt x="856" y="1247"/>
                    </a:lnTo>
                    <a:lnTo>
                      <a:pt x="866" y="1233"/>
                    </a:lnTo>
                    <a:lnTo>
                      <a:pt x="874" y="1218"/>
                    </a:lnTo>
                    <a:lnTo>
                      <a:pt x="883" y="1203"/>
                    </a:lnTo>
                    <a:lnTo>
                      <a:pt x="890" y="1186"/>
                    </a:lnTo>
                    <a:lnTo>
                      <a:pt x="896" y="1169"/>
                    </a:lnTo>
                    <a:lnTo>
                      <a:pt x="902" y="1153"/>
                    </a:lnTo>
                    <a:lnTo>
                      <a:pt x="908" y="1135"/>
                    </a:lnTo>
                    <a:lnTo>
                      <a:pt x="911" y="1116"/>
                    </a:lnTo>
                    <a:lnTo>
                      <a:pt x="915" y="1096"/>
                    </a:lnTo>
                    <a:lnTo>
                      <a:pt x="918" y="1077"/>
                    </a:lnTo>
                    <a:lnTo>
                      <a:pt x="921" y="1057"/>
                    </a:lnTo>
                    <a:lnTo>
                      <a:pt x="922" y="1037"/>
                    </a:lnTo>
                    <a:lnTo>
                      <a:pt x="922" y="1015"/>
                    </a:lnTo>
                    <a:lnTo>
                      <a:pt x="922" y="1015"/>
                    </a:lnTo>
                    <a:lnTo>
                      <a:pt x="922" y="994"/>
                    </a:lnTo>
                    <a:lnTo>
                      <a:pt x="921" y="973"/>
                    </a:lnTo>
                    <a:lnTo>
                      <a:pt x="918" y="953"/>
                    </a:lnTo>
                    <a:lnTo>
                      <a:pt x="915" y="934"/>
                    </a:lnTo>
                    <a:lnTo>
                      <a:pt x="911" y="915"/>
                    </a:lnTo>
                    <a:lnTo>
                      <a:pt x="906" y="897"/>
                    </a:lnTo>
                    <a:lnTo>
                      <a:pt x="902" y="879"/>
                    </a:lnTo>
                    <a:lnTo>
                      <a:pt x="896" y="861"/>
                    </a:lnTo>
                    <a:lnTo>
                      <a:pt x="889" y="844"/>
                    </a:lnTo>
                    <a:lnTo>
                      <a:pt x="881" y="829"/>
                    </a:lnTo>
                    <a:lnTo>
                      <a:pt x="874" y="813"/>
                    </a:lnTo>
                    <a:lnTo>
                      <a:pt x="865" y="798"/>
                    </a:lnTo>
                    <a:lnTo>
                      <a:pt x="856" y="784"/>
                    </a:lnTo>
                    <a:lnTo>
                      <a:pt x="846" y="770"/>
                    </a:lnTo>
                    <a:lnTo>
                      <a:pt x="836" y="757"/>
                    </a:lnTo>
                    <a:lnTo>
                      <a:pt x="824" y="745"/>
                    </a:lnTo>
                    <a:lnTo>
                      <a:pt x="813" y="733"/>
                    </a:lnTo>
                    <a:lnTo>
                      <a:pt x="801" y="721"/>
                    </a:lnTo>
                    <a:lnTo>
                      <a:pt x="788" y="712"/>
                    </a:lnTo>
                    <a:lnTo>
                      <a:pt x="775" y="702"/>
                    </a:lnTo>
                    <a:lnTo>
                      <a:pt x="762" y="693"/>
                    </a:lnTo>
                    <a:lnTo>
                      <a:pt x="749" y="684"/>
                    </a:lnTo>
                    <a:lnTo>
                      <a:pt x="734" y="677"/>
                    </a:lnTo>
                    <a:lnTo>
                      <a:pt x="720" y="670"/>
                    </a:lnTo>
                    <a:lnTo>
                      <a:pt x="705" y="664"/>
                    </a:lnTo>
                    <a:lnTo>
                      <a:pt x="690" y="659"/>
                    </a:lnTo>
                    <a:lnTo>
                      <a:pt x="675" y="655"/>
                    </a:lnTo>
                    <a:lnTo>
                      <a:pt x="658" y="651"/>
                    </a:lnTo>
                    <a:lnTo>
                      <a:pt x="643" y="649"/>
                    </a:lnTo>
                    <a:lnTo>
                      <a:pt x="626" y="646"/>
                    </a:lnTo>
                    <a:lnTo>
                      <a:pt x="610" y="645"/>
                    </a:lnTo>
                    <a:lnTo>
                      <a:pt x="594" y="644"/>
                    </a:lnTo>
                    <a:close/>
                    <a:moveTo>
                      <a:pt x="654" y="1615"/>
                    </a:moveTo>
                    <a:lnTo>
                      <a:pt x="654" y="1615"/>
                    </a:lnTo>
                    <a:lnTo>
                      <a:pt x="620" y="1614"/>
                    </a:lnTo>
                    <a:lnTo>
                      <a:pt x="586" y="1610"/>
                    </a:lnTo>
                    <a:lnTo>
                      <a:pt x="554" y="1605"/>
                    </a:lnTo>
                    <a:lnTo>
                      <a:pt x="524" y="1598"/>
                    </a:lnTo>
                    <a:lnTo>
                      <a:pt x="496" y="1589"/>
                    </a:lnTo>
                    <a:lnTo>
                      <a:pt x="468" y="1578"/>
                    </a:lnTo>
                    <a:lnTo>
                      <a:pt x="443" y="1566"/>
                    </a:lnTo>
                    <a:lnTo>
                      <a:pt x="418" y="1553"/>
                    </a:lnTo>
                    <a:lnTo>
                      <a:pt x="395" y="1538"/>
                    </a:lnTo>
                    <a:lnTo>
                      <a:pt x="373" y="1523"/>
                    </a:lnTo>
                    <a:lnTo>
                      <a:pt x="352" y="1506"/>
                    </a:lnTo>
                    <a:lnTo>
                      <a:pt x="332" y="1488"/>
                    </a:lnTo>
                    <a:lnTo>
                      <a:pt x="314" y="1470"/>
                    </a:lnTo>
                    <a:lnTo>
                      <a:pt x="296" y="1451"/>
                    </a:lnTo>
                    <a:lnTo>
                      <a:pt x="279" y="1431"/>
                    </a:lnTo>
                    <a:lnTo>
                      <a:pt x="264" y="1412"/>
                    </a:lnTo>
                    <a:lnTo>
                      <a:pt x="264" y="1590"/>
                    </a:lnTo>
                    <a:lnTo>
                      <a:pt x="0" y="1590"/>
                    </a:lnTo>
                    <a:lnTo>
                      <a:pt x="0" y="0"/>
                    </a:lnTo>
                    <a:lnTo>
                      <a:pt x="264" y="0"/>
                    </a:lnTo>
                    <a:lnTo>
                      <a:pt x="264" y="632"/>
                    </a:lnTo>
                    <a:lnTo>
                      <a:pt x="264" y="632"/>
                    </a:lnTo>
                    <a:lnTo>
                      <a:pt x="281" y="609"/>
                    </a:lnTo>
                    <a:lnTo>
                      <a:pt x="297" y="588"/>
                    </a:lnTo>
                    <a:lnTo>
                      <a:pt x="315" y="567"/>
                    </a:lnTo>
                    <a:lnTo>
                      <a:pt x="334" y="547"/>
                    </a:lnTo>
                    <a:lnTo>
                      <a:pt x="355" y="528"/>
                    </a:lnTo>
                    <a:lnTo>
                      <a:pt x="376" y="510"/>
                    </a:lnTo>
                    <a:lnTo>
                      <a:pt x="398" y="493"/>
                    </a:lnTo>
                    <a:lnTo>
                      <a:pt x="422" y="479"/>
                    </a:lnTo>
                    <a:lnTo>
                      <a:pt x="445" y="465"/>
                    </a:lnTo>
                    <a:lnTo>
                      <a:pt x="472" y="453"/>
                    </a:lnTo>
                    <a:lnTo>
                      <a:pt x="498" y="442"/>
                    </a:lnTo>
                    <a:lnTo>
                      <a:pt x="527" y="432"/>
                    </a:lnTo>
                    <a:lnTo>
                      <a:pt x="557" y="425"/>
                    </a:lnTo>
                    <a:lnTo>
                      <a:pt x="588" y="420"/>
                    </a:lnTo>
                    <a:lnTo>
                      <a:pt x="620" y="417"/>
                    </a:lnTo>
                    <a:lnTo>
                      <a:pt x="654" y="416"/>
                    </a:lnTo>
                    <a:lnTo>
                      <a:pt x="654" y="416"/>
                    </a:lnTo>
                    <a:lnTo>
                      <a:pt x="680" y="417"/>
                    </a:lnTo>
                    <a:lnTo>
                      <a:pt x="705" y="418"/>
                    </a:lnTo>
                    <a:lnTo>
                      <a:pt x="730" y="422"/>
                    </a:lnTo>
                    <a:lnTo>
                      <a:pt x="755" y="425"/>
                    </a:lnTo>
                    <a:lnTo>
                      <a:pt x="780" y="431"/>
                    </a:lnTo>
                    <a:lnTo>
                      <a:pt x="805" y="438"/>
                    </a:lnTo>
                    <a:lnTo>
                      <a:pt x="829" y="447"/>
                    </a:lnTo>
                    <a:lnTo>
                      <a:pt x="853" y="455"/>
                    </a:lnTo>
                    <a:lnTo>
                      <a:pt x="877" y="466"/>
                    </a:lnTo>
                    <a:lnTo>
                      <a:pt x="899" y="478"/>
                    </a:lnTo>
                    <a:lnTo>
                      <a:pt x="922" y="490"/>
                    </a:lnTo>
                    <a:lnTo>
                      <a:pt x="943" y="504"/>
                    </a:lnTo>
                    <a:lnTo>
                      <a:pt x="965" y="520"/>
                    </a:lnTo>
                    <a:lnTo>
                      <a:pt x="985" y="535"/>
                    </a:lnTo>
                    <a:lnTo>
                      <a:pt x="1006" y="553"/>
                    </a:lnTo>
                    <a:lnTo>
                      <a:pt x="1025" y="571"/>
                    </a:lnTo>
                    <a:lnTo>
                      <a:pt x="1043" y="591"/>
                    </a:lnTo>
                    <a:lnTo>
                      <a:pt x="1061" y="612"/>
                    </a:lnTo>
                    <a:lnTo>
                      <a:pt x="1077" y="634"/>
                    </a:lnTo>
                    <a:lnTo>
                      <a:pt x="1093" y="657"/>
                    </a:lnTo>
                    <a:lnTo>
                      <a:pt x="1107" y="681"/>
                    </a:lnTo>
                    <a:lnTo>
                      <a:pt x="1120" y="706"/>
                    </a:lnTo>
                    <a:lnTo>
                      <a:pt x="1133" y="732"/>
                    </a:lnTo>
                    <a:lnTo>
                      <a:pt x="1144" y="760"/>
                    </a:lnTo>
                    <a:lnTo>
                      <a:pt x="1155" y="788"/>
                    </a:lnTo>
                    <a:lnTo>
                      <a:pt x="1164" y="817"/>
                    </a:lnTo>
                    <a:lnTo>
                      <a:pt x="1172" y="848"/>
                    </a:lnTo>
                    <a:lnTo>
                      <a:pt x="1179" y="879"/>
                    </a:lnTo>
                    <a:lnTo>
                      <a:pt x="1184" y="911"/>
                    </a:lnTo>
                    <a:lnTo>
                      <a:pt x="1187" y="945"/>
                    </a:lnTo>
                    <a:lnTo>
                      <a:pt x="1189" y="979"/>
                    </a:lnTo>
                    <a:lnTo>
                      <a:pt x="1191" y="1015"/>
                    </a:lnTo>
                    <a:lnTo>
                      <a:pt x="1191" y="1015"/>
                    </a:lnTo>
                    <a:lnTo>
                      <a:pt x="1189" y="1050"/>
                    </a:lnTo>
                    <a:lnTo>
                      <a:pt x="1187" y="1084"/>
                    </a:lnTo>
                    <a:lnTo>
                      <a:pt x="1184" y="1118"/>
                    </a:lnTo>
                    <a:lnTo>
                      <a:pt x="1179" y="1151"/>
                    </a:lnTo>
                    <a:lnTo>
                      <a:pt x="1172" y="1182"/>
                    </a:lnTo>
                    <a:lnTo>
                      <a:pt x="1164" y="1212"/>
                    </a:lnTo>
                    <a:lnTo>
                      <a:pt x="1155" y="1242"/>
                    </a:lnTo>
                    <a:lnTo>
                      <a:pt x="1145" y="1271"/>
                    </a:lnTo>
                    <a:lnTo>
                      <a:pt x="1133" y="1297"/>
                    </a:lnTo>
                    <a:lnTo>
                      <a:pt x="1121" y="1323"/>
                    </a:lnTo>
                    <a:lnTo>
                      <a:pt x="1107" y="1348"/>
                    </a:lnTo>
                    <a:lnTo>
                      <a:pt x="1093" y="1374"/>
                    </a:lnTo>
                    <a:lnTo>
                      <a:pt x="1077" y="1396"/>
                    </a:lnTo>
                    <a:lnTo>
                      <a:pt x="1061" y="1418"/>
                    </a:lnTo>
                    <a:lnTo>
                      <a:pt x="1044" y="1439"/>
                    </a:lnTo>
                    <a:lnTo>
                      <a:pt x="1025" y="1458"/>
                    </a:lnTo>
                    <a:lnTo>
                      <a:pt x="1006" y="1477"/>
                    </a:lnTo>
                    <a:lnTo>
                      <a:pt x="986" y="1494"/>
                    </a:lnTo>
                    <a:lnTo>
                      <a:pt x="965" y="1511"/>
                    </a:lnTo>
                    <a:lnTo>
                      <a:pt x="945" y="1525"/>
                    </a:lnTo>
                    <a:lnTo>
                      <a:pt x="922" y="1540"/>
                    </a:lnTo>
                    <a:lnTo>
                      <a:pt x="900" y="1553"/>
                    </a:lnTo>
                    <a:lnTo>
                      <a:pt x="877" y="1565"/>
                    </a:lnTo>
                    <a:lnTo>
                      <a:pt x="854" y="1574"/>
                    </a:lnTo>
                    <a:lnTo>
                      <a:pt x="830" y="1584"/>
                    </a:lnTo>
                    <a:lnTo>
                      <a:pt x="805" y="1592"/>
                    </a:lnTo>
                    <a:lnTo>
                      <a:pt x="781" y="1598"/>
                    </a:lnTo>
                    <a:lnTo>
                      <a:pt x="756" y="1604"/>
                    </a:lnTo>
                    <a:lnTo>
                      <a:pt x="731" y="1609"/>
                    </a:lnTo>
                    <a:lnTo>
                      <a:pt x="706" y="1611"/>
                    </a:lnTo>
                    <a:lnTo>
                      <a:pt x="680" y="1614"/>
                    </a:lnTo>
                    <a:lnTo>
                      <a:pt x="654" y="16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2" name="Freeform 17"/>
              <p:cNvSpPr>
                <a:spLocks noEditPoints="1"/>
              </p:cNvSpPr>
              <p:nvPr userDrawn="1"/>
            </p:nvSpPr>
            <p:spPr bwMode="auto">
              <a:xfrm>
                <a:off x="5365750" y="3117850"/>
                <a:ext cx="973138" cy="952500"/>
              </a:xfrm>
              <a:custGeom>
                <a:avLst/>
                <a:gdLst>
                  <a:gd name="T0" fmla="*/ 551 w 1226"/>
                  <a:gd name="T1" fmla="*/ 235 h 1200"/>
                  <a:gd name="T2" fmla="*/ 465 w 1226"/>
                  <a:gd name="T3" fmla="*/ 260 h 1200"/>
                  <a:gd name="T4" fmla="*/ 394 w 1226"/>
                  <a:gd name="T5" fmla="*/ 304 h 1200"/>
                  <a:gd name="T6" fmla="*/ 335 w 1226"/>
                  <a:gd name="T7" fmla="*/ 365 h 1200"/>
                  <a:gd name="T8" fmla="*/ 293 w 1226"/>
                  <a:gd name="T9" fmla="*/ 439 h 1200"/>
                  <a:gd name="T10" fmla="*/ 268 w 1226"/>
                  <a:gd name="T11" fmla="*/ 525 h 1200"/>
                  <a:gd name="T12" fmla="*/ 262 w 1226"/>
                  <a:gd name="T13" fmla="*/ 599 h 1200"/>
                  <a:gd name="T14" fmla="*/ 273 w 1226"/>
                  <a:gd name="T15" fmla="*/ 691 h 1200"/>
                  <a:gd name="T16" fmla="*/ 303 w 1226"/>
                  <a:gd name="T17" fmla="*/ 776 h 1200"/>
                  <a:gd name="T18" fmla="*/ 350 w 1226"/>
                  <a:gd name="T19" fmla="*/ 849 h 1200"/>
                  <a:gd name="T20" fmla="*/ 413 w 1226"/>
                  <a:gd name="T21" fmla="*/ 907 h 1200"/>
                  <a:gd name="T22" fmla="*/ 488 w 1226"/>
                  <a:gd name="T23" fmla="*/ 949 h 1200"/>
                  <a:gd name="T24" fmla="*/ 575 w 1226"/>
                  <a:gd name="T25" fmla="*/ 969 h 1200"/>
                  <a:gd name="T26" fmla="*/ 653 w 1226"/>
                  <a:gd name="T27" fmla="*/ 969 h 1200"/>
                  <a:gd name="T28" fmla="*/ 741 w 1226"/>
                  <a:gd name="T29" fmla="*/ 949 h 1200"/>
                  <a:gd name="T30" fmla="*/ 818 w 1226"/>
                  <a:gd name="T31" fmla="*/ 909 h 1200"/>
                  <a:gd name="T32" fmla="*/ 879 w 1226"/>
                  <a:gd name="T33" fmla="*/ 851 h 1200"/>
                  <a:gd name="T34" fmla="*/ 924 w 1226"/>
                  <a:gd name="T35" fmla="*/ 778 h 1200"/>
                  <a:gd name="T36" fmla="*/ 953 w 1226"/>
                  <a:gd name="T37" fmla="*/ 695 h 1200"/>
                  <a:gd name="T38" fmla="*/ 962 w 1226"/>
                  <a:gd name="T39" fmla="*/ 604 h 1200"/>
                  <a:gd name="T40" fmla="*/ 955 w 1226"/>
                  <a:gd name="T41" fmla="*/ 529 h 1200"/>
                  <a:gd name="T42" fmla="*/ 930 w 1226"/>
                  <a:gd name="T43" fmla="*/ 443 h 1200"/>
                  <a:gd name="T44" fmla="*/ 886 w 1226"/>
                  <a:gd name="T45" fmla="*/ 366 h 1200"/>
                  <a:gd name="T46" fmla="*/ 826 w 1226"/>
                  <a:gd name="T47" fmla="*/ 305 h 1200"/>
                  <a:gd name="T48" fmla="*/ 752 w 1226"/>
                  <a:gd name="T49" fmla="*/ 260 h 1200"/>
                  <a:gd name="T50" fmla="*/ 666 w 1226"/>
                  <a:gd name="T51" fmla="*/ 235 h 1200"/>
                  <a:gd name="T52" fmla="*/ 609 w 1226"/>
                  <a:gd name="T53" fmla="*/ 1200 h 1200"/>
                  <a:gd name="T54" fmla="*/ 452 w 1226"/>
                  <a:gd name="T55" fmla="*/ 1182 h 1200"/>
                  <a:gd name="T56" fmla="*/ 313 w 1226"/>
                  <a:gd name="T57" fmla="*/ 1128 h 1200"/>
                  <a:gd name="T58" fmla="*/ 193 w 1226"/>
                  <a:gd name="T59" fmla="*/ 1045 h 1200"/>
                  <a:gd name="T60" fmla="*/ 100 w 1226"/>
                  <a:gd name="T61" fmla="*/ 937 h 1200"/>
                  <a:gd name="T62" fmla="*/ 34 w 1226"/>
                  <a:gd name="T63" fmla="*/ 808 h 1200"/>
                  <a:gd name="T64" fmla="*/ 2 w 1226"/>
                  <a:gd name="T65" fmla="*/ 665 h 1200"/>
                  <a:gd name="T66" fmla="*/ 2 w 1226"/>
                  <a:gd name="T67" fmla="*/ 542 h 1200"/>
                  <a:gd name="T68" fmla="*/ 34 w 1226"/>
                  <a:gd name="T69" fmla="*/ 396 h 1200"/>
                  <a:gd name="T70" fmla="*/ 100 w 1226"/>
                  <a:gd name="T71" fmla="*/ 267 h 1200"/>
                  <a:gd name="T72" fmla="*/ 195 w 1226"/>
                  <a:gd name="T73" fmla="*/ 157 h 1200"/>
                  <a:gd name="T74" fmla="*/ 315 w 1226"/>
                  <a:gd name="T75" fmla="*/ 73 h 1200"/>
                  <a:gd name="T76" fmla="*/ 456 w 1226"/>
                  <a:gd name="T77" fmla="*/ 19 h 1200"/>
                  <a:gd name="T78" fmla="*/ 613 w 1226"/>
                  <a:gd name="T79" fmla="*/ 0 h 1200"/>
                  <a:gd name="T80" fmla="*/ 741 w 1226"/>
                  <a:gd name="T81" fmla="*/ 12 h 1200"/>
                  <a:gd name="T82" fmla="*/ 886 w 1226"/>
                  <a:gd name="T83" fmla="*/ 58 h 1200"/>
                  <a:gd name="T84" fmla="*/ 1009 w 1226"/>
                  <a:gd name="T85" fmla="*/ 137 h 1200"/>
                  <a:gd name="T86" fmla="*/ 1109 w 1226"/>
                  <a:gd name="T87" fmla="*/ 240 h 1200"/>
                  <a:gd name="T88" fmla="*/ 1180 w 1226"/>
                  <a:gd name="T89" fmla="*/ 365 h 1200"/>
                  <a:gd name="T90" fmla="*/ 1219 w 1226"/>
                  <a:gd name="T91" fmla="*/ 507 h 1200"/>
                  <a:gd name="T92" fmla="*/ 1225 w 1226"/>
                  <a:gd name="T93" fmla="*/ 629 h 1200"/>
                  <a:gd name="T94" fmla="*/ 1200 w 1226"/>
                  <a:gd name="T95" fmla="*/ 777 h 1200"/>
                  <a:gd name="T96" fmla="*/ 1140 w 1226"/>
                  <a:gd name="T97" fmla="*/ 910 h 1200"/>
                  <a:gd name="T98" fmla="*/ 1051 w 1226"/>
                  <a:gd name="T99" fmla="*/ 1023 h 1200"/>
                  <a:gd name="T100" fmla="*/ 936 w 1226"/>
                  <a:gd name="T101" fmla="*/ 1113 h 1200"/>
                  <a:gd name="T102" fmla="*/ 797 w 1226"/>
                  <a:gd name="T103" fmla="*/ 1173 h 1200"/>
                  <a:gd name="T104" fmla="*/ 642 w 1226"/>
                  <a:gd name="T105"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26" h="1200">
                    <a:moveTo>
                      <a:pt x="609" y="230"/>
                    </a:moveTo>
                    <a:lnTo>
                      <a:pt x="609" y="230"/>
                    </a:lnTo>
                    <a:lnTo>
                      <a:pt x="590" y="231"/>
                    </a:lnTo>
                    <a:lnTo>
                      <a:pt x="570" y="233"/>
                    </a:lnTo>
                    <a:lnTo>
                      <a:pt x="551" y="235"/>
                    </a:lnTo>
                    <a:lnTo>
                      <a:pt x="533" y="239"/>
                    </a:lnTo>
                    <a:lnTo>
                      <a:pt x="516" y="242"/>
                    </a:lnTo>
                    <a:lnTo>
                      <a:pt x="499" y="247"/>
                    </a:lnTo>
                    <a:lnTo>
                      <a:pt x="482" y="253"/>
                    </a:lnTo>
                    <a:lnTo>
                      <a:pt x="465" y="260"/>
                    </a:lnTo>
                    <a:lnTo>
                      <a:pt x="450" y="267"/>
                    </a:lnTo>
                    <a:lnTo>
                      <a:pt x="436" y="276"/>
                    </a:lnTo>
                    <a:lnTo>
                      <a:pt x="421" y="284"/>
                    </a:lnTo>
                    <a:lnTo>
                      <a:pt x="407" y="293"/>
                    </a:lnTo>
                    <a:lnTo>
                      <a:pt x="394" y="304"/>
                    </a:lnTo>
                    <a:lnTo>
                      <a:pt x="381" y="315"/>
                    </a:lnTo>
                    <a:lnTo>
                      <a:pt x="369" y="327"/>
                    </a:lnTo>
                    <a:lnTo>
                      <a:pt x="357" y="339"/>
                    </a:lnTo>
                    <a:lnTo>
                      <a:pt x="346" y="352"/>
                    </a:lnTo>
                    <a:lnTo>
                      <a:pt x="335" y="365"/>
                    </a:lnTo>
                    <a:lnTo>
                      <a:pt x="326" y="378"/>
                    </a:lnTo>
                    <a:lnTo>
                      <a:pt x="316" y="394"/>
                    </a:lnTo>
                    <a:lnTo>
                      <a:pt x="308" y="408"/>
                    </a:lnTo>
                    <a:lnTo>
                      <a:pt x="301" y="424"/>
                    </a:lnTo>
                    <a:lnTo>
                      <a:pt x="293" y="439"/>
                    </a:lnTo>
                    <a:lnTo>
                      <a:pt x="287" y="456"/>
                    </a:lnTo>
                    <a:lnTo>
                      <a:pt x="281" y="473"/>
                    </a:lnTo>
                    <a:lnTo>
                      <a:pt x="277" y="489"/>
                    </a:lnTo>
                    <a:lnTo>
                      <a:pt x="272" y="507"/>
                    </a:lnTo>
                    <a:lnTo>
                      <a:pt x="268" y="525"/>
                    </a:lnTo>
                    <a:lnTo>
                      <a:pt x="266" y="543"/>
                    </a:lnTo>
                    <a:lnTo>
                      <a:pt x="265" y="561"/>
                    </a:lnTo>
                    <a:lnTo>
                      <a:pt x="264" y="580"/>
                    </a:lnTo>
                    <a:lnTo>
                      <a:pt x="262" y="599"/>
                    </a:lnTo>
                    <a:lnTo>
                      <a:pt x="262" y="599"/>
                    </a:lnTo>
                    <a:lnTo>
                      <a:pt x="264" y="618"/>
                    </a:lnTo>
                    <a:lnTo>
                      <a:pt x="265" y="637"/>
                    </a:lnTo>
                    <a:lnTo>
                      <a:pt x="266" y="655"/>
                    </a:lnTo>
                    <a:lnTo>
                      <a:pt x="270" y="673"/>
                    </a:lnTo>
                    <a:lnTo>
                      <a:pt x="273" y="691"/>
                    </a:lnTo>
                    <a:lnTo>
                      <a:pt x="278" y="709"/>
                    </a:lnTo>
                    <a:lnTo>
                      <a:pt x="283" y="727"/>
                    </a:lnTo>
                    <a:lnTo>
                      <a:pt x="289" y="744"/>
                    </a:lnTo>
                    <a:lnTo>
                      <a:pt x="296" y="760"/>
                    </a:lnTo>
                    <a:lnTo>
                      <a:pt x="303" y="776"/>
                    </a:lnTo>
                    <a:lnTo>
                      <a:pt x="311" y="792"/>
                    </a:lnTo>
                    <a:lnTo>
                      <a:pt x="320" y="807"/>
                    </a:lnTo>
                    <a:lnTo>
                      <a:pt x="329" y="821"/>
                    </a:lnTo>
                    <a:lnTo>
                      <a:pt x="339" y="836"/>
                    </a:lnTo>
                    <a:lnTo>
                      <a:pt x="350" y="849"/>
                    </a:lnTo>
                    <a:lnTo>
                      <a:pt x="361" y="862"/>
                    </a:lnTo>
                    <a:lnTo>
                      <a:pt x="373" y="874"/>
                    </a:lnTo>
                    <a:lnTo>
                      <a:pt x="385" y="886"/>
                    </a:lnTo>
                    <a:lnTo>
                      <a:pt x="398" y="898"/>
                    </a:lnTo>
                    <a:lnTo>
                      <a:pt x="413" y="907"/>
                    </a:lnTo>
                    <a:lnTo>
                      <a:pt x="426" y="917"/>
                    </a:lnTo>
                    <a:lnTo>
                      <a:pt x="441" y="926"/>
                    </a:lnTo>
                    <a:lnTo>
                      <a:pt x="457" y="935"/>
                    </a:lnTo>
                    <a:lnTo>
                      <a:pt x="473" y="942"/>
                    </a:lnTo>
                    <a:lnTo>
                      <a:pt x="488" y="949"/>
                    </a:lnTo>
                    <a:lnTo>
                      <a:pt x="505" y="955"/>
                    </a:lnTo>
                    <a:lnTo>
                      <a:pt x="522" y="960"/>
                    </a:lnTo>
                    <a:lnTo>
                      <a:pt x="539" y="964"/>
                    </a:lnTo>
                    <a:lnTo>
                      <a:pt x="557" y="967"/>
                    </a:lnTo>
                    <a:lnTo>
                      <a:pt x="575" y="969"/>
                    </a:lnTo>
                    <a:lnTo>
                      <a:pt x="594" y="971"/>
                    </a:lnTo>
                    <a:lnTo>
                      <a:pt x="613" y="972"/>
                    </a:lnTo>
                    <a:lnTo>
                      <a:pt x="613" y="972"/>
                    </a:lnTo>
                    <a:lnTo>
                      <a:pt x="634" y="971"/>
                    </a:lnTo>
                    <a:lnTo>
                      <a:pt x="653" y="969"/>
                    </a:lnTo>
                    <a:lnTo>
                      <a:pt x="672" y="967"/>
                    </a:lnTo>
                    <a:lnTo>
                      <a:pt x="690" y="964"/>
                    </a:lnTo>
                    <a:lnTo>
                      <a:pt x="708" y="960"/>
                    </a:lnTo>
                    <a:lnTo>
                      <a:pt x="725" y="955"/>
                    </a:lnTo>
                    <a:lnTo>
                      <a:pt x="741" y="949"/>
                    </a:lnTo>
                    <a:lnTo>
                      <a:pt x="758" y="942"/>
                    </a:lnTo>
                    <a:lnTo>
                      <a:pt x="774" y="935"/>
                    </a:lnTo>
                    <a:lnTo>
                      <a:pt x="789" y="926"/>
                    </a:lnTo>
                    <a:lnTo>
                      <a:pt x="803" y="918"/>
                    </a:lnTo>
                    <a:lnTo>
                      <a:pt x="818" y="909"/>
                    </a:lnTo>
                    <a:lnTo>
                      <a:pt x="831" y="898"/>
                    </a:lnTo>
                    <a:lnTo>
                      <a:pt x="844" y="887"/>
                    </a:lnTo>
                    <a:lnTo>
                      <a:pt x="856" y="875"/>
                    </a:lnTo>
                    <a:lnTo>
                      <a:pt x="868" y="863"/>
                    </a:lnTo>
                    <a:lnTo>
                      <a:pt x="879" y="851"/>
                    </a:lnTo>
                    <a:lnTo>
                      <a:pt x="889" y="837"/>
                    </a:lnTo>
                    <a:lnTo>
                      <a:pt x="899" y="824"/>
                    </a:lnTo>
                    <a:lnTo>
                      <a:pt x="908" y="809"/>
                    </a:lnTo>
                    <a:lnTo>
                      <a:pt x="917" y="794"/>
                    </a:lnTo>
                    <a:lnTo>
                      <a:pt x="924" y="778"/>
                    </a:lnTo>
                    <a:lnTo>
                      <a:pt x="931" y="763"/>
                    </a:lnTo>
                    <a:lnTo>
                      <a:pt x="938" y="746"/>
                    </a:lnTo>
                    <a:lnTo>
                      <a:pt x="943" y="729"/>
                    </a:lnTo>
                    <a:lnTo>
                      <a:pt x="948" y="713"/>
                    </a:lnTo>
                    <a:lnTo>
                      <a:pt x="953" y="695"/>
                    </a:lnTo>
                    <a:lnTo>
                      <a:pt x="956" y="677"/>
                    </a:lnTo>
                    <a:lnTo>
                      <a:pt x="959" y="659"/>
                    </a:lnTo>
                    <a:lnTo>
                      <a:pt x="961" y="641"/>
                    </a:lnTo>
                    <a:lnTo>
                      <a:pt x="962" y="622"/>
                    </a:lnTo>
                    <a:lnTo>
                      <a:pt x="962" y="604"/>
                    </a:lnTo>
                    <a:lnTo>
                      <a:pt x="962" y="604"/>
                    </a:lnTo>
                    <a:lnTo>
                      <a:pt x="962" y="585"/>
                    </a:lnTo>
                    <a:lnTo>
                      <a:pt x="961" y="566"/>
                    </a:lnTo>
                    <a:lnTo>
                      <a:pt x="959" y="547"/>
                    </a:lnTo>
                    <a:lnTo>
                      <a:pt x="955" y="529"/>
                    </a:lnTo>
                    <a:lnTo>
                      <a:pt x="951" y="511"/>
                    </a:lnTo>
                    <a:lnTo>
                      <a:pt x="948" y="493"/>
                    </a:lnTo>
                    <a:lnTo>
                      <a:pt x="942" y="476"/>
                    </a:lnTo>
                    <a:lnTo>
                      <a:pt x="936" y="458"/>
                    </a:lnTo>
                    <a:lnTo>
                      <a:pt x="930" y="443"/>
                    </a:lnTo>
                    <a:lnTo>
                      <a:pt x="922" y="426"/>
                    </a:lnTo>
                    <a:lnTo>
                      <a:pt x="914" y="411"/>
                    </a:lnTo>
                    <a:lnTo>
                      <a:pt x="905" y="395"/>
                    </a:lnTo>
                    <a:lnTo>
                      <a:pt x="895" y="381"/>
                    </a:lnTo>
                    <a:lnTo>
                      <a:pt x="886" y="366"/>
                    </a:lnTo>
                    <a:lnTo>
                      <a:pt x="875" y="353"/>
                    </a:lnTo>
                    <a:lnTo>
                      <a:pt x="863" y="340"/>
                    </a:lnTo>
                    <a:lnTo>
                      <a:pt x="851" y="328"/>
                    </a:lnTo>
                    <a:lnTo>
                      <a:pt x="839" y="316"/>
                    </a:lnTo>
                    <a:lnTo>
                      <a:pt x="826" y="305"/>
                    </a:lnTo>
                    <a:lnTo>
                      <a:pt x="812" y="295"/>
                    </a:lnTo>
                    <a:lnTo>
                      <a:pt x="797" y="285"/>
                    </a:lnTo>
                    <a:lnTo>
                      <a:pt x="783" y="276"/>
                    </a:lnTo>
                    <a:lnTo>
                      <a:pt x="768" y="267"/>
                    </a:lnTo>
                    <a:lnTo>
                      <a:pt x="752" y="260"/>
                    </a:lnTo>
                    <a:lnTo>
                      <a:pt x="735" y="253"/>
                    </a:lnTo>
                    <a:lnTo>
                      <a:pt x="719" y="247"/>
                    </a:lnTo>
                    <a:lnTo>
                      <a:pt x="702" y="242"/>
                    </a:lnTo>
                    <a:lnTo>
                      <a:pt x="684" y="239"/>
                    </a:lnTo>
                    <a:lnTo>
                      <a:pt x="666" y="235"/>
                    </a:lnTo>
                    <a:lnTo>
                      <a:pt x="647" y="233"/>
                    </a:lnTo>
                    <a:lnTo>
                      <a:pt x="629" y="231"/>
                    </a:lnTo>
                    <a:lnTo>
                      <a:pt x="609" y="230"/>
                    </a:lnTo>
                    <a:close/>
                    <a:moveTo>
                      <a:pt x="609" y="1200"/>
                    </a:moveTo>
                    <a:lnTo>
                      <a:pt x="609" y="1200"/>
                    </a:lnTo>
                    <a:lnTo>
                      <a:pt x="576" y="1200"/>
                    </a:lnTo>
                    <a:lnTo>
                      <a:pt x="544" y="1198"/>
                    </a:lnTo>
                    <a:lnTo>
                      <a:pt x="513" y="1194"/>
                    </a:lnTo>
                    <a:lnTo>
                      <a:pt x="482" y="1188"/>
                    </a:lnTo>
                    <a:lnTo>
                      <a:pt x="452" y="1182"/>
                    </a:lnTo>
                    <a:lnTo>
                      <a:pt x="422" y="1174"/>
                    </a:lnTo>
                    <a:lnTo>
                      <a:pt x="394" y="1164"/>
                    </a:lnTo>
                    <a:lnTo>
                      <a:pt x="366" y="1153"/>
                    </a:lnTo>
                    <a:lnTo>
                      <a:pt x="339" y="1141"/>
                    </a:lnTo>
                    <a:lnTo>
                      <a:pt x="313" y="1128"/>
                    </a:lnTo>
                    <a:lnTo>
                      <a:pt x="286" y="1114"/>
                    </a:lnTo>
                    <a:lnTo>
                      <a:pt x="262" y="1098"/>
                    </a:lnTo>
                    <a:lnTo>
                      <a:pt x="238" y="1082"/>
                    </a:lnTo>
                    <a:lnTo>
                      <a:pt x="216" y="1064"/>
                    </a:lnTo>
                    <a:lnTo>
                      <a:pt x="193" y="1045"/>
                    </a:lnTo>
                    <a:lnTo>
                      <a:pt x="173" y="1026"/>
                    </a:lnTo>
                    <a:lnTo>
                      <a:pt x="152" y="1004"/>
                    </a:lnTo>
                    <a:lnTo>
                      <a:pt x="133" y="983"/>
                    </a:lnTo>
                    <a:lnTo>
                      <a:pt x="117" y="960"/>
                    </a:lnTo>
                    <a:lnTo>
                      <a:pt x="100" y="937"/>
                    </a:lnTo>
                    <a:lnTo>
                      <a:pt x="84" y="912"/>
                    </a:lnTo>
                    <a:lnTo>
                      <a:pt x="70" y="887"/>
                    </a:lnTo>
                    <a:lnTo>
                      <a:pt x="57" y="862"/>
                    </a:lnTo>
                    <a:lnTo>
                      <a:pt x="45" y="836"/>
                    </a:lnTo>
                    <a:lnTo>
                      <a:pt x="34" y="808"/>
                    </a:lnTo>
                    <a:lnTo>
                      <a:pt x="26" y="781"/>
                    </a:lnTo>
                    <a:lnTo>
                      <a:pt x="18" y="752"/>
                    </a:lnTo>
                    <a:lnTo>
                      <a:pt x="10" y="723"/>
                    </a:lnTo>
                    <a:lnTo>
                      <a:pt x="6" y="694"/>
                    </a:lnTo>
                    <a:lnTo>
                      <a:pt x="2" y="665"/>
                    </a:lnTo>
                    <a:lnTo>
                      <a:pt x="0" y="634"/>
                    </a:lnTo>
                    <a:lnTo>
                      <a:pt x="0" y="604"/>
                    </a:lnTo>
                    <a:lnTo>
                      <a:pt x="0" y="604"/>
                    </a:lnTo>
                    <a:lnTo>
                      <a:pt x="0" y="573"/>
                    </a:lnTo>
                    <a:lnTo>
                      <a:pt x="2" y="542"/>
                    </a:lnTo>
                    <a:lnTo>
                      <a:pt x="6" y="512"/>
                    </a:lnTo>
                    <a:lnTo>
                      <a:pt x="12" y="482"/>
                    </a:lnTo>
                    <a:lnTo>
                      <a:pt x="18" y="454"/>
                    </a:lnTo>
                    <a:lnTo>
                      <a:pt x="26" y="425"/>
                    </a:lnTo>
                    <a:lnTo>
                      <a:pt x="34" y="396"/>
                    </a:lnTo>
                    <a:lnTo>
                      <a:pt x="45" y="370"/>
                    </a:lnTo>
                    <a:lnTo>
                      <a:pt x="57" y="342"/>
                    </a:lnTo>
                    <a:lnTo>
                      <a:pt x="70" y="316"/>
                    </a:lnTo>
                    <a:lnTo>
                      <a:pt x="84" y="291"/>
                    </a:lnTo>
                    <a:lnTo>
                      <a:pt x="100" y="267"/>
                    </a:lnTo>
                    <a:lnTo>
                      <a:pt x="117" y="243"/>
                    </a:lnTo>
                    <a:lnTo>
                      <a:pt x="135" y="221"/>
                    </a:lnTo>
                    <a:lnTo>
                      <a:pt x="154" y="198"/>
                    </a:lnTo>
                    <a:lnTo>
                      <a:pt x="174" y="178"/>
                    </a:lnTo>
                    <a:lnTo>
                      <a:pt x="195" y="157"/>
                    </a:lnTo>
                    <a:lnTo>
                      <a:pt x="217" y="138"/>
                    </a:lnTo>
                    <a:lnTo>
                      <a:pt x="240" y="120"/>
                    </a:lnTo>
                    <a:lnTo>
                      <a:pt x="264" y="104"/>
                    </a:lnTo>
                    <a:lnTo>
                      <a:pt x="289" y="88"/>
                    </a:lnTo>
                    <a:lnTo>
                      <a:pt x="315" y="73"/>
                    </a:lnTo>
                    <a:lnTo>
                      <a:pt x="341" y="59"/>
                    </a:lnTo>
                    <a:lnTo>
                      <a:pt x="369" y="47"/>
                    </a:lnTo>
                    <a:lnTo>
                      <a:pt x="397" y="37"/>
                    </a:lnTo>
                    <a:lnTo>
                      <a:pt x="426" y="27"/>
                    </a:lnTo>
                    <a:lnTo>
                      <a:pt x="456" y="19"/>
                    </a:lnTo>
                    <a:lnTo>
                      <a:pt x="486" y="12"/>
                    </a:lnTo>
                    <a:lnTo>
                      <a:pt x="517" y="7"/>
                    </a:lnTo>
                    <a:lnTo>
                      <a:pt x="549" y="3"/>
                    </a:lnTo>
                    <a:lnTo>
                      <a:pt x="581" y="1"/>
                    </a:lnTo>
                    <a:lnTo>
                      <a:pt x="613" y="0"/>
                    </a:lnTo>
                    <a:lnTo>
                      <a:pt x="613" y="0"/>
                    </a:lnTo>
                    <a:lnTo>
                      <a:pt x="647" y="1"/>
                    </a:lnTo>
                    <a:lnTo>
                      <a:pt x="679" y="3"/>
                    </a:lnTo>
                    <a:lnTo>
                      <a:pt x="710" y="7"/>
                    </a:lnTo>
                    <a:lnTo>
                      <a:pt x="741" y="12"/>
                    </a:lnTo>
                    <a:lnTo>
                      <a:pt x="771" y="19"/>
                    </a:lnTo>
                    <a:lnTo>
                      <a:pt x="801" y="27"/>
                    </a:lnTo>
                    <a:lnTo>
                      <a:pt x="830" y="35"/>
                    </a:lnTo>
                    <a:lnTo>
                      <a:pt x="858" y="46"/>
                    </a:lnTo>
                    <a:lnTo>
                      <a:pt x="886" y="58"/>
                    </a:lnTo>
                    <a:lnTo>
                      <a:pt x="912" y="73"/>
                    </a:lnTo>
                    <a:lnTo>
                      <a:pt x="937" y="87"/>
                    </a:lnTo>
                    <a:lnTo>
                      <a:pt x="962" y="102"/>
                    </a:lnTo>
                    <a:lnTo>
                      <a:pt x="986" y="119"/>
                    </a:lnTo>
                    <a:lnTo>
                      <a:pt x="1009" y="137"/>
                    </a:lnTo>
                    <a:lnTo>
                      <a:pt x="1031" y="155"/>
                    </a:lnTo>
                    <a:lnTo>
                      <a:pt x="1052" y="175"/>
                    </a:lnTo>
                    <a:lnTo>
                      <a:pt x="1072" y="196"/>
                    </a:lnTo>
                    <a:lnTo>
                      <a:pt x="1091" y="218"/>
                    </a:lnTo>
                    <a:lnTo>
                      <a:pt x="1109" y="240"/>
                    </a:lnTo>
                    <a:lnTo>
                      <a:pt x="1125" y="264"/>
                    </a:lnTo>
                    <a:lnTo>
                      <a:pt x="1140" y="289"/>
                    </a:lnTo>
                    <a:lnTo>
                      <a:pt x="1154" y="314"/>
                    </a:lnTo>
                    <a:lnTo>
                      <a:pt x="1168" y="339"/>
                    </a:lnTo>
                    <a:lnTo>
                      <a:pt x="1180" y="365"/>
                    </a:lnTo>
                    <a:lnTo>
                      <a:pt x="1190" y="393"/>
                    </a:lnTo>
                    <a:lnTo>
                      <a:pt x="1200" y="420"/>
                    </a:lnTo>
                    <a:lnTo>
                      <a:pt x="1207" y="449"/>
                    </a:lnTo>
                    <a:lnTo>
                      <a:pt x="1214" y="479"/>
                    </a:lnTo>
                    <a:lnTo>
                      <a:pt x="1219" y="507"/>
                    </a:lnTo>
                    <a:lnTo>
                      <a:pt x="1223" y="537"/>
                    </a:lnTo>
                    <a:lnTo>
                      <a:pt x="1225" y="568"/>
                    </a:lnTo>
                    <a:lnTo>
                      <a:pt x="1226" y="599"/>
                    </a:lnTo>
                    <a:lnTo>
                      <a:pt x="1226" y="599"/>
                    </a:lnTo>
                    <a:lnTo>
                      <a:pt x="1225" y="629"/>
                    </a:lnTo>
                    <a:lnTo>
                      <a:pt x="1223" y="660"/>
                    </a:lnTo>
                    <a:lnTo>
                      <a:pt x="1219" y="690"/>
                    </a:lnTo>
                    <a:lnTo>
                      <a:pt x="1214" y="720"/>
                    </a:lnTo>
                    <a:lnTo>
                      <a:pt x="1207" y="749"/>
                    </a:lnTo>
                    <a:lnTo>
                      <a:pt x="1200" y="777"/>
                    </a:lnTo>
                    <a:lnTo>
                      <a:pt x="1190" y="805"/>
                    </a:lnTo>
                    <a:lnTo>
                      <a:pt x="1180" y="832"/>
                    </a:lnTo>
                    <a:lnTo>
                      <a:pt x="1168" y="858"/>
                    </a:lnTo>
                    <a:lnTo>
                      <a:pt x="1154" y="885"/>
                    </a:lnTo>
                    <a:lnTo>
                      <a:pt x="1140" y="910"/>
                    </a:lnTo>
                    <a:lnTo>
                      <a:pt x="1125" y="934"/>
                    </a:lnTo>
                    <a:lnTo>
                      <a:pt x="1108" y="958"/>
                    </a:lnTo>
                    <a:lnTo>
                      <a:pt x="1090" y="980"/>
                    </a:lnTo>
                    <a:lnTo>
                      <a:pt x="1071" y="1002"/>
                    </a:lnTo>
                    <a:lnTo>
                      <a:pt x="1051" y="1023"/>
                    </a:lnTo>
                    <a:lnTo>
                      <a:pt x="1029" y="1044"/>
                    </a:lnTo>
                    <a:lnTo>
                      <a:pt x="1008" y="1061"/>
                    </a:lnTo>
                    <a:lnTo>
                      <a:pt x="985" y="1081"/>
                    </a:lnTo>
                    <a:lnTo>
                      <a:pt x="960" y="1097"/>
                    </a:lnTo>
                    <a:lnTo>
                      <a:pt x="936" y="1113"/>
                    </a:lnTo>
                    <a:lnTo>
                      <a:pt x="910" y="1127"/>
                    </a:lnTo>
                    <a:lnTo>
                      <a:pt x="883" y="1140"/>
                    </a:lnTo>
                    <a:lnTo>
                      <a:pt x="856" y="1152"/>
                    </a:lnTo>
                    <a:lnTo>
                      <a:pt x="827" y="1163"/>
                    </a:lnTo>
                    <a:lnTo>
                      <a:pt x="797" y="1173"/>
                    </a:lnTo>
                    <a:lnTo>
                      <a:pt x="769" y="1181"/>
                    </a:lnTo>
                    <a:lnTo>
                      <a:pt x="738" y="1188"/>
                    </a:lnTo>
                    <a:lnTo>
                      <a:pt x="707" y="1193"/>
                    </a:lnTo>
                    <a:lnTo>
                      <a:pt x="674" y="1198"/>
                    </a:lnTo>
                    <a:lnTo>
                      <a:pt x="642" y="1200"/>
                    </a:lnTo>
                    <a:lnTo>
                      <a:pt x="609"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3" name="Freeform 20"/>
              <p:cNvSpPr>
                <a:spLocks noEditPoints="1"/>
              </p:cNvSpPr>
              <p:nvPr userDrawn="1"/>
            </p:nvSpPr>
            <p:spPr bwMode="auto">
              <a:xfrm>
                <a:off x="6402388" y="3122613"/>
                <a:ext cx="828675" cy="946150"/>
              </a:xfrm>
              <a:custGeom>
                <a:avLst/>
                <a:gdLst>
                  <a:gd name="T0" fmla="*/ 733 w 1044"/>
                  <a:gd name="T1" fmla="*/ 661 h 1192"/>
                  <a:gd name="T2" fmla="*/ 601 w 1044"/>
                  <a:gd name="T3" fmla="*/ 636 h 1192"/>
                  <a:gd name="T4" fmla="*/ 496 w 1044"/>
                  <a:gd name="T5" fmla="*/ 634 h 1192"/>
                  <a:gd name="T6" fmla="*/ 391 w 1044"/>
                  <a:gd name="T7" fmla="*/ 653 h 1192"/>
                  <a:gd name="T8" fmla="*/ 315 w 1044"/>
                  <a:gd name="T9" fmla="*/ 695 h 1192"/>
                  <a:gd name="T10" fmla="*/ 272 w 1044"/>
                  <a:gd name="T11" fmla="*/ 758 h 1192"/>
                  <a:gd name="T12" fmla="*/ 262 w 1044"/>
                  <a:gd name="T13" fmla="*/ 823 h 1192"/>
                  <a:gd name="T14" fmla="*/ 271 w 1044"/>
                  <a:gd name="T15" fmla="*/ 879 h 1192"/>
                  <a:gd name="T16" fmla="*/ 312 w 1044"/>
                  <a:gd name="T17" fmla="*/ 937 h 1192"/>
                  <a:gd name="T18" fmla="*/ 378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90 w 1044"/>
                  <a:gd name="T33" fmla="*/ 679 h 1192"/>
                  <a:gd name="T34" fmla="*/ 767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5 w 1044"/>
                  <a:gd name="T47" fmla="*/ 1168 h 1192"/>
                  <a:gd name="T48" fmla="*/ 184 w 1044"/>
                  <a:gd name="T49" fmla="*/ 1139 h 1192"/>
                  <a:gd name="T50" fmla="*/ 123 w 1044"/>
                  <a:gd name="T51" fmla="*/ 1100 h 1192"/>
                  <a:gd name="T52" fmla="*/ 73 w 1044"/>
                  <a:gd name="T53" fmla="*/ 1050 h 1192"/>
                  <a:gd name="T54" fmla="*/ 34 w 1044"/>
                  <a:gd name="T55" fmla="*/ 989 h 1192"/>
                  <a:gd name="T56" fmla="*/ 9 w 1044"/>
                  <a:gd name="T57" fmla="*/ 917 h 1192"/>
                  <a:gd name="T58" fmla="*/ 0 w 1044"/>
                  <a:gd name="T59" fmla="*/ 836 h 1192"/>
                  <a:gd name="T60" fmla="*/ 3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4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5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90" y="679"/>
                    </a:moveTo>
                    <a:lnTo>
                      <a:pt x="790" y="679"/>
                    </a:lnTo>
                    <a:lnTo>
                      <a:pt x="762" y="670"/>
                    </a:lnTo>
                    <a:lnTo>
                      <a:pt x="733" y="661"/>
                    </a:lnTo>
                    <a:lnTo>
                      <a:pt x="704" y="653"/>
                    </a:lnTo>
                    <a:lnTo>
                      <a:pt x="670" y="646"/>
                    </a:lnTo>
                    <a:lnTo>
                      <a:pt x="637" y="641"/>
                    </a:lnTo>
                    <a:lnTo>
                      <a:pt x="601" y="636"/>
                    </a:lnTo>
                    <a:lnTo>
                      <a:pt x="564" y="634"/>
                    </a:lnTo>
                    <a:lnTo>
                      <a:pt x="526" y="633"/>
                    </a:lnTo>
                    <a:lnTo>
                      <a:pt x="526" y="633"/>
                    </a:lnTo>
                    <a:lnTo>
                      <a:pt x="496" y="634"/>
                    </a:lnTo>
                    <a:lnTo>
                      <a:pt x="467" y="636"/>
                    </a:lnTo>
                    <a:lnTo>
                      <a:pt x="440" y="640"/>
                    </a:lnTo>
                    <a:lnTo>
                      <a:pt x="415" y="646"/>
                    </a:lnTo>
                    <a:lnTo>
                      <a:pt x="391" y="653"/>
                    </a:lnTo>
                    <a:lnTo>
                      <a:pt x="369" y="661"/>
                    </a:lnTo>
                    <a:lnTo>
                      <a:pt x="350" y="671"/>
                    </a:lnTo>
                    <a:lnTo>
                      <a:pt x="332" y="682"/>
                    </a:lnTo>
                    <a:lnTo>
                      <a:pt x="315" y="695"/>
                    </a:lnTo>
                    <a:lnTo>
                      <a:pt x="301" y="708"/>
                    </a:lnTo>
                    <a:lnTo>
                      <a:pt x="289" y="724"/>
                    </a:lnTo>
                    <a:lnTo>
                      <a:pt x="280" y="740"/>
                    </a:lnTo>
                    <a:lnTo>
                      <a:pt x="272" y="758"/>
                    </a:lnTo>
                    <a:lnTo>
                      <a:pt x="266" y="777"/>
                    </a:lnTo>
                    <a:lnTo>
                      <a:pt x="263" y="798"/>
                    </a:lnTo>
                    <a:lnTo>
                      <a:pt x="262" y="819"/>
                    </a:lnTo>
                    <a:lnTo>
                      <a:pt x="262" y="823"/>
                    </a:lnTo>
                    <a:lnTo>
                      <a:pt x="262" y="823"/>
                    </a:lnTo>
                    <a:lnTo>
                      <a:pt x="263" y="843"/>
                    </a:lnTo>
                    <a:lnTo>
                      <a:pt x="266" y="861"/>
                    </a:lnTo>
                    <a:lnTo>
                      <a:pt x="271" y="879"/>
                    </a:lnTo>
                    <a:lnTo>
                      <a:pt x="280" y="896"/>
                    </a:lnTo>
                    <a:lnTo>
                      <a:pt x="288" y="911"/>
                    </a:lnTo>
                    <a:lnTo>
                      <a:pt x="300" y="924"/>
                    </a:lnTo>
                    <a:lnTo>
                      <a:pt x="312" y="937"/>
                    </a:lnTo>
                    <a:lnTo>
                      <a:pt x="326" y="948"/>
                    </a:lnTo>
                    <a:lnTo>
                      <a:pt x="342" y="959"/>
                    </a:lnTo>
                    <a:lnTo>
                      <a:pt x="360" y="967"/>
                    </a:lnTo>
                    <a:lnTo>
                      <a:pt x="378" y="976"/>
                    </a:lnTo>
                    <a:lnTo>
                      <a:pt x="397" y="982"/>
                    </a:lnTo>
                    <a:lnTo>
                      <a:pt x="417" y="986"/>
                    </a:lnTo>
                    <a:lnTo>
                      <a:pt x="438" y="990"/>
                    </a:lnTo>
                    <a:lnTo>
                      <a:pt x="461" y="992"/>
                    </a:lnTo>
                    <a:lnTo>
                      <a:pt x="484" y="992"/>
                    </a:lnTo>
                    <a:lnTo>
                      <a:pt x="484"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4" y="802"/>
                    </a:lnTo>
                    <a:lnTo>
                      <a:pt x="786" y="790"/>
                    </a:lnTo>
                    <a:lnTo>
                      <a:pt x="787" y="777"/>
                    </a:lnTo>
                    <a:lnTo>
                      <a:pt x="788" y="764"/>
                    </a:lnTo>
                    <a:lnTo>
                      <a:pt x="790" y="751"/>
                    </a:lnTo>
                    <a:lnTo>
                      <a:pt x="790" y="679"/>
                    </a:lnTo>
                    <a:close/>
                    <a:moveTo>
                      <a:pt x="782" y="1167"/>
                    </a:moveTo>
                    <a:lnTo>
                      <a:pt x="782" y="1026"/>
                    </a:lnTo>
                    <a:lnTo>
                      <a:pt x="782" y="1026"/>
                    </a:lnTo>
                    <a:lnTo>
                      <a:pt x="767" y="1043"/>
                    </a:lnTo>
                    <a:lnTo>
                      <a:pt x="751" y="1059"/>
                    </a:lnTo>
                    <a:lnTo>
                      <a:pt x="733" y="1076"/>
                    </a:lnTo>
                    <a:lnTo>
                      <a:pt x="716"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49" y="1188"/>
                    </a:lnTo>
                    <a:lnTo>
                      <a:pt x="330" y="1186"/>
                    </a:lnTo>
                    <a:lnTo>
                      <a:pt x="311" y="1182"/>
                    </a:lnTo>
                    <a:lnTo>
                      <a:pt x="292" y="1179"/>
                    </a:lnTo>
                    <a:lnTo>
                      <a:pt x="272" y="1174"/>
                    </a:lnTo>
                    <a:lnTo>
                      <a:pt x="255" y="1168"/>
                    </a:lnTo>
                    <a:lnTo>
                      <a:pt x="235" y="1162"/>
                    </a:lnTo>
                    <a:lnTo>
                      <a:pt x="219" y="1155"/>
                    </a:lnTo>
                    <a:lnTo>
                      <a:pt x="201" y="1148"/>
                    </a:lnTo>
                    <a:lnTo>
                      <a:pt x="184" y="1139"/>
                    </a:lnTo>
                    <a:lnTo>
                      <a:pt x="169" y="1131"/>
                    </a:lnTo>
                    <a:lnTo>
                      <a:pt x="153" y="1121"/>
                    </a:lnTo>
                    <a:lnTo>
                      <a:pt x="137" y="1111"/>
                    </a:lnTo>
                    <a:lnTo>
                      <a:pt x="123" y="1100"/>
                    </a:lnTo>
                    <a:lnTo>
                      <a:pt x="110" y="1089"/>
                    </a:lnTo>
                    <a:lnTo>
                      <a:pt x="97" y="1076"/>
                    </a:lnTo>
                    <a:lnTo>
                      <a:pt x="84" y="1064"/>
                    </a:lnTo>
                    <a:lnTo>
                      <a:pt x="73" y="1050"/>
                    </a:lnTo>
                    <a:lnTo>
                      <a:pt x="61" y="1035"/>
                    </a:lnTo>
                    <a:lnTo>
                      <a:pt x="52" y="1021"/>
                    </a:lnTo>
                    <a:lnTo>
                      <a:pt x="42" y="1005"/>
                    </a:lnTo>
                    <a:lnTo>
                      <a:pt x="34" y="989"/>
                    </a:lnTo>
                    <a:lnTo>
                      <a:pt x="26" y="972"/>
                    </a:lnTo>
                    <a:lnTo>
                      <a:pt x="19" y="954"/>
                    </a:lnTo>
                    <a:lnTo>
                      <a:pt x="13" y="936"/>
                    </a:lnTo>
                    <a:lnTo>
                      <a:pt x="9" y="917"/>
                    </a:lnTo>
                    <a:lnTo>
                      <a:pt x="5" y="898"/>
                    </a:lnTo>
                    <a:lnTo>
                      <a:pt x="3" y="878"/>
                    </a:lnTo>
                    <a:lnTo>
                      <a:pt x="1" y="857"/>
                    </a:lnTo>
                    <a:lnTo>
                      <a:pt x="0" y="836"/>
                    </a:lnTo>
                    <a:lnTo>
                      <a:pt x="0" y="831"/>
                    </a:lnTo>
                    <a:lnTo>
                      <a:pt x="0" y="831"/>
                    </a:lnTo>
                    <a:lnTo>
                      <a:pt x="1" y="808"/>
                    </a:lnTo>
                    <a:lnTo>
                      <a:pt x="3" y="787"/>
                    </a:lnTo>
                    <a:lnTo>
                      <a:pt x="5"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1" y="491"/>
                    </a:lnTo>
                    <a:lnTo>
                      <a:pt x="281" y="485"/>
                    </a:lnTo>
                    <a:lnTo>
                      <a:pt x="302" y="479"/>
                    </a:lnTo>
                    <a:lnTo>
                      <a:pt x="324" y="474"/>
                    </a:lnTo>
                    <a:lnTo>
                      <a:pt x="346" y="470"/>
                    </a:lnTo>
                    <a:lnTo>
                      <a:pt x="369"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4" y="451"/>
                    </a:lnTo>
                    <a:lnTo>
                      <a:pt x="780" y="425"/>
                    </a:lnTo>
                    <a:lnTo>
                      <a:pt x="774" y="399"/>
                    </a:lnTo>
                    <a:lnTo>
                      <a:pt x="767" y="375"/>
                    </a:lnTo>
                    <a:lnTo>
                      <a:pt x="756" y="353"/>
                    </a:lnTo>
                    <a:lnTo>
                      <a:pt x="743" y="333"/>
                    </a:lnTo>
                    <a:lnTo>
                      <a:pt x="729" y="315"/>
                    </a:lnTo>
                    <a:lnTo>
                      <a:pt x="712" y="298"/>
                    </a:lnTo>
                    <a:lnTo>
                      <a:pt x="693" y="283"/>
                    </a:lnTo>
                    <a:lnTo>
                      <a:pt x="671" y="271"/>
                    </a:lnTo>
                    <a:lnTo>
                      <a:pt x="649" y="260"/>
                    </a:lnTo>
                    <a:lnTo>
                      <a:pt x="624" y="251"/>
                    </a:lnTo>
                    <a:lnTo>
                      <a:pt x="596" y="243"/>
                    </a:lnTo>
                    <a:lnTo>
                      <a:pt x="566" y="239"/>
                    </a:lnTo>
                    <a:lnTo>
                      <a:pt x="535" y="236"/>
                    </a:lnTo>
                    <a:lnTo>
                      <a:pt x="502" y="235"/>
                    </a:lnTo>
                    <a:lnTo>
                      <a:pt x="502" y="235"/>
                    </a:lnTo>
                    <a:lnTo>
                      <a:pt x="455" y="236"/>
                    </a:lnTo>
                    <a:lnTo>
                      <a:pt x="411" y="240"/>
                    </a:lnTo>
                    <a:lnTo>
                      <a:pt x="368" y="246"/>
                    </a:lnTo>
                    <a:lnTo>
                      <a:pt x="329" y="254"/>
                    </a:lnTo>
                    <a:lnTo>
                      <a:pt x="289" y="265"/>
                    </a:lnTo>
                    <a:lnTo>
                      <a:pt x="250" y="277"/>
                    </a:lnTo>
                    <a:lnTo>
                      <a:pt x="212" y="290"/>
                    </a:lnTo>
                    <a:lnTo>
                      <a:pt x="172" y="307"/>
                    </a:lnTo>
                    <a:lnTo>
                      <a:pt x="100" y="95"/>
                    </a:lnTo>
                    <a:lnTo>
                      <a:pt x="100" y="95"/>
                    </a:lnTo>
                    <a:lnTo>
                      <a:pt x="148" y="75"/>
                    </a:lnTo>
                    <a:lnTo>
                      <a:pt x="196" y="56"/>
                    </a:lnTo>
                    <a:lnTo>
                      <a:pt x="245" y="39"/>
                    </a:lnTo>
                    <a:lnTo>
                      <a:pt x="271" y="32"/>
                    </a:lnTo>
                    <a:lnTo>
                      <a:pt x="296" y="26"/>
                    </a:lnTo>
                    <a:lnTo>
                      <a:pt x="324" y="20"/>
                    </a:lnTo>
                    <a:lnTo>
                      <a:pt x="351" y="14"/>
                    </a:lnTo>
                    <a:lnTo>
                      <a:pt x="380" y="11"/>
                    </a:lnTo>
                    <a:lnTo>
                      <a:pt x="409" y="6"/>
                    </a:lnTo>
                    <a:lnTo>
                      <a:pt x="440" y="3"/>
                    </a:lnTo>
                    <a:lnTo>
                      <a:pt x="471" y="1"/>
                    </a:lnTo>
                    <a:lnTo>
                      <a:pt x="504" y="0"/>
                    </a:lnTo>
                    <a:lnTo>
                      <a:pt x="539" y="0"/>
                    </a:lnTo>
                    <a:lnTo>
                      <a:pt x="539" y="0"/>
                    </a:lnTo>
                    <a:lnTo>
                      <a:pt x="570" y="0"/>
                    </a:lnTo>
                    <a:lnTo>
                      <a:pt x="601" y="1"/>
                    </a:lnTo>
                    <a:lnTo>
                      <a:pt x="630"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9" y="126"/>
                    </a:lnTo>
                    <a:lnTo>
                      <a:pt x="934" y="143"/>
                    </a:lnTo>
                    <a:lnTo>
                      <a:pt x="948" y="160"/>
                    </a:lnTo>
                    <a:lnTo>
                      <a:pt x="962" y="178"/>
                    </a:lnTo>
                    <a:lnTo>
                      <a:pt x="973" y="197"/>
                    </a:lnTo>
                    <a:lnTo>
                      <a:pt x="985" y="216"/>
                    </a:lnTo>
                    <a:lnTo>
                      <a:pt x="995" y="236"/>
                    </a:lnTo>
                    <a:lnTo>
                      <a:pt x="1005"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5" name="Freeform 21"/>
              <p:cNvSpPr>
                <a:spLocks/>
              </p:cNvSpPr>
              <p:nvPr userDrawn="1"/>
            </p:nvSpPr>
            <p:spPr bwMode="auto">
              <a:xfrm>
                <a:off x="7394575" y="3119438"/>
                <a:ext cx="531813" cy="930275"/>
              </a:xfrm>
              <a:custGeom>
                <a:avLst/>
                <a:gdLst>
                  <a:gd name="T0" fmla="*/ 263 w 672"/>
                  <a:gd name="T1" fmla="*/ 1172 h 1172"/>
                  <a:gd name="T2" fmla="*/ 0 w 672"/>
                  <a:gd name="T3" fmla="*/ 1172 h 1172"/>
                  <a:gd name="T4" fmla="*/ 0 w 672"/>
                  <a:gd name="T5" fmla="*/ 22 h 1172"/>
                  <a:gd name="T6" fmla="*/ 263 w 672"/>
                  <a:gd name="T7" fmla="*/ 22 h 1172"/>
                  <a:gd name="T8" fmla="*/ 263 w 672"/>
                  <a:gd name="T9" fmla="*/ 281 h 1172"/>
                  <a:gd name="T10" fmla="*/ 263 w 672"/>
                  <a:gd name="T11" fmla="*/ 281 h 1172"/>
                  <a:gd name="T12" fmla="*/ 277 w 672"/>
                  <a:gd name="T13" fmla="*/ 250 h 1172"/>
                  <a:gd name="T14" fmla="*/ 293 w 672"/>
                  <a:gd name="T15" fmla="*/ 220 h 1172"/>
                  <a:gd name="T16" fmla="*/ 311 w 672"/>
                  <a:gd name="T17" fmla="*/ 190 h 1172"/>
                  <a:gd name="T18" fmla="*/ 329 w 672"/>
                  <a:gd name="T19" fmla="*/ 164 h 1172"/>
                  <a:gd name="T20" fmla="*/ 349 w 672"/>
                  <a:gd name="T21" fmla="*/ 137 h 1172"/>
                  <a:gd name="T22" fmla="*/ 371 w 672"/>
                  <a:gd name="T23" fmla="*/ 115 h 1172"/>
                  <a:gd name="T24" fmla="*/ 393 w 672"/>
                  <a:gd name="T25" fmla="*/ 92 h 1172"/>
                  <a:gd name="T26" fmla="*/ 418 w 672"/>
                  <a:gd name="T27" fmla="*/ 73 h 1172"/>
                  <a:gd name="T28" fmla="*/ 445 w 672"/>
                  <a:gd name="T29" fmla="*/ 55 h 1172"/>
                  <a:gd name="T30" fmla="*/ 472 w 672"/>
                  <a:gd name="T31" fmla="*/ 39 h 1172"/>
                  <a:gd name="T32" fmla="*/ 501 w 672"/>
                  <a:gd name="T33" fmla="*/ 26 h 1172"/>
                  <a:gd name="T34" fmla="*/ 516 w 672"/>
                  <a:gd name="T35" fmla="*/ 22 h 1172"/>
                  <a:gd name="T36" fmla="*/ 532 w 672"/>
                  <a:gd name="T37" fmla="*/ 16 h 1172"/>
                  <a:gd name="T38" fmla="*/ 549 w 672"/>
                  <a:gd name="T39" fmla="*/ 12 h 1172"/>
                  <a:gd name="T40" fmla="*/ 564 w 672"/>
                  <a:gd name="T41" fmla="*/ 8 h 1172"/>
                  <a:gd name="T42" fmla="*/ 581 w 672"/>
                  <a:gd name="T43" fmla="*/ 5 h 1172"/>
                  <a:gd name="T44" fmla="*/ 599 w 672"/>
                  <a:gd name="T45" fmla="*/ 2 h 1172"/>
                  <a:gd name="T46" fmla="*/ 615 w 672"/>
                  <a:gd name="T47" fmla="*/ 1 h 1172"/>
                  <a:gd name="T48" fmla="*/ 633 w 672"/>
                  <a:gd name="T49" fmla="*/ 0 h 1172"/>
                  <a:gd name="T50" fmla="*/ 652 w 672"/>
                  <a:gd name="T51" fmla="*/ 0 h 1172"/>
                  <a:gd name="T52" fmla="*/ 672 w 672"/>
                  <a:gd name="T53" fmla="*/ 0 h 1172"/>
                  <a:gd name="T54" fmla="*/ 672 w 672"/>
                  <a:gd name="T55" fmla="*/ 278 h 1172"/>
                  <a:gd name="T56" fmla="*/ 656 w 672"/>
                  <a:gd name="T57" fmla="*/ 278 h 1172"/>
                  <a:gd name="T58" fmla="*/ 656 w 672"/>
                  <a:gd name="T59" fmla="*/ 278 h 1172"/>
                  <a:gd name="T60" fmla="*/ 635 w 672"/>
                  <a:gd name="T61" fmla="*/ 280 h 1172"/>
                  <a:gd name="T62" fmla="*/ 613 w 672"/>
                  <a:gd name="T63" fmla="*/ 281 h 1172"/>
                  <a:gd name="T64" fmla="*/ 593 w 672"/>
                  <a:gd name="T65" fmla="*/ 283 h 1172"/>
                  <a:gd name="T66" fmla="*/ 572 w 672"/>
                  <a:gd name="T67" fmla="*/ 285 h 1172"/>
                  <a:gd name="T68" fmla="*/ 553 w 672"/>
                  <a:gd name="T69" fmla="*/ 290 h 1172"/>
                  <a:gd name="T70" fmla="*/ 534 w 672"/>
                  <a:gd name="T71" fmla="*/ 295 h 1172"/>
                  <a:gd name="T72" fmla="*/ 515 w 672"/>
                  <a:gd name="T73" fmla="*/ 301 h 1172"/>
                  <a:gd name="T74" fmla="*/ 497 w 672"/>
                  <a:gd name="T75" fmla="*/ 307 h 1172"/>
                  <a:gd name="T76" fmla="*/ 479 w 672"/>
                  <a:gd name="T77" fmla="*/ 314 h 1172"/>
                  <a:gd name="T78" fmla="*/ 463 w 672"/>
                  <a:gd name="T79" fmla="*/ 323 h 1172"/>
                  <a:gd name="T80" fmla="*/ 446 w 672"/>
                  <a:gd name="T81" fmla="*/ 332 h 1172"/>
                  <a:gd name="T82" fmla="*/ 430 w 672"/>
                  <a:gd name="T83" fmla="*/ 343 h 1172"/>
                  <a:gd name="T84" fmla="*/ 415 w 672"/>
                  <a:gd name="T85" fmla="*/ 354 h 1172"/>
                  <a:gd name="T86" fmla="*/ 400 w 672"/>
                  <a:gd name="T87" fmla="*/ 366 h 1172"/>
                  <a:gd name="T88" fmla="*/ 386 w 672"/>
                  <a:gd name="T89" fmla="*/ 379 h 1172"/>
                  <a:gd name="T90" fmla="*/ 373 w 672"/>
                  <a:gd name="T91" fmla="*/ 392 h 1172"/>
                  <a:gd name="T92" fmla="*/ 360 w 672"/>
                  <a:gd name="T93" fmla="*/ 407 h 1172"/>
                  <a:gd name="T94" fmla="*/ 348 w 672"/>
                  <a:gd name="T95" fmla="*/ 423 h 1172"/>
                  <a:gd name="T96" fmla="*/ 337 w 672"/>
                  <a:gd name="T97" fmla="*/ 438 h 1172"/>
                  <a:gd name="T98" fmla="*/ 326 w 672"/>
                  <a:gd name="T99" fmla="*/ 456 h 1172"/>
                  <a:gd name="T100" fmla="*/ 317 w 672"/>
                  <a:gd name="T101" fmla="*/ 474 h 1172"/>
                  <a:gd name="T102" fmla="*/ 308 w 672"/>
                  <a:gd name="T103" fmla="*/ 493 h 1172"/>
                  <a:gd name="T104" fmla="*/ 300 w 672"/>
                  <a:gd name="T105" fmla="*/ 514 h 1172"/>
                  <a:gd name="T106" fmla="*/ 292 w 672"/>
                  <a:gd name="T107" fmla="*/ 534 h 1172"/>
                  <a:gd name="T108" fmla="*/ 286 w 672"/>
                  <a:gd name="T109" fmla="*/ 557 h 1172"/>
                  <a:gd name="T110" fmla="*/ 280 w 672"/>
                  <a:gd name="T111" fmla="*/ 579 h 1172"/>
                  <a:gd name="T112" fmla="*/ 275 w 672"/>
                  <a:gd name="T113" fmla="*/ 602 h 1172"/>
                  <a:gd name="T114" fmla="*/ 270 w 672"/>
                  <a:gd name="T115" fmla="*/ 627 h 1172"/>
                  <a:gd name="T116" fmla="*/ 268 w 672"/>
                  <a:gd name="T117" fmla="*/ 652 h 1172"/>
                  <a:gd name="T118" fmla="*/ 265 w 672"/>
                  <a:gd name="T119" fmla="*/ 678 h 1172"/>
                  <a:gd name="T120" fmla="*/ 264 w 672"/>
                  <a:gd name="T121" fmla="*/ 706 h 1172"/>
                  <a:gd name="T122" fmla="*/ 263 w 672"/>
                  <a:gd name="T123" fmla="*/ 735 h 1172"/>
                  <a:gd name="T124" fmla="*/ 263 w 672"/>
                  <a:gd name="T125" fmla="*/ 1172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1172">
                    <a:moveTo>
                      <a:pt x="263" y="1172"/>
                    </a:moveTo>
                    <a:lnTo>
                      <a:pt x="0" y="1172"/>
                    </a:lnTo>
                    <a:lnTo>
                      <a:pt x="0" y="22"/>
                    </a:lnTo>
                    <a:lnTo>
                      <a:pt x="263" y="22"/>
                    </a:lnTo>
                    <a:lnTo>
                      <a:pt x="263" y="281"/>
                    </a:lnTo>
                    <a:lnTo>
                      <a:pt x="263" y="281"/>
                    </a:lnTo>
                    <a:lnTo>
                      <a:pt x="277" y="250"/>
                    </a:lnTo>
                    <a:lnTo>
                      <a:pt x="293" y="220"/>
                    </a:lnTo>
                    <a:lnTo>
                      <a:pt x="311" y="190"/>
                    </a:lnTo>
                    <a:lnTo>
                      <a:pt x="329" y="164"/>
                    </a:lnTo>
                    <a:lnTo>
                      <a:pt x="349" y="137"/>
                    </a:lnTo>
                    <a:lnTo>
                      <a:pt x="371" y="115"/>
                    </a:lnTo>
                    <a:lnTo>
                      <a:pt x="393" y="92"/>
                    </a:lnTo>
                    <a:lnTo>
                      <a:pt x="418" y="73"/>
                    </a:lnTo>
                    <a:lnTo>
                      <a:pt x="445" y="55"/>
                    </a:lnTo>
                    <a:lnTo>
                      <a:pt x="472" y="39"/>
                    </a:lnTo>
                    <a:lnTo>
                      <a:pt x="501" y="26"/>
                    </a:lnTo>
                    <a:lnTo>
                      <a:pt x="516" y="22"/>
                    </a:lnTo>
                    <a:lnTo>
                      <a:pt x="532" y="16"/>
                    </a:lnTo>
                    <a:lnTo>
                      <a:pt x="549" y="12"/>
                    </a:lnTo>
                    <a:lnTo>
                      <a:pt x="564" y="8"/>
                    </a:lnTo>
                    <a:lnTo>
                      <a:pt x="581" y="5"/>
                    </a:lnTo>
                    <a:lnTo>
                      <a:pt x="599" y="2"/>
                    </a:lnTo>
                    <a:lnTo>
                      <a:pt x="615" y="1"/>
                    </a:lnTo>
                    <a:lnTo>
                      <a:pt x="633" y="0"/>
                    </a:lnTo>
                    <a:lnTo>
                      <a:pt x="652" y="0"/>
                    </a:lnTo>
                    <a:lnTo>
                      <a:pt x="672" y="0"/>
                    </a:lnTo>
                    <a:lnTo>
                      <a:pt x="672" y="278"/>
                    </a:lnTo>
                    <a:lnTo>
                      <a:pt x="656" y="278"/>
                    </a:lnTo>
                    <a:lnTo>
                      <a:pt x="656" y="278"/>
                    </a:lnTo>
                    <a:lnTo>
                      <a:pt x="635" y="280"/>
                    </a:lnTo>
                    <a:lnTo>
                      <a:pt x="613" y="281"/>
                    </a:lnTo>
                    <a:lnTo>
                      <a:pt x="593" y="283"/>
                    </a:lnTo>
                    <a:lnTo>
                      <a:pt x="572" y="285"/>
                    </a:lnTo>
                    <a:lnTo>
                      <a:pt x="553" y="290"/>
                    </a:lnTo>
                    <a:lnTo>
                      <a:pt x="534" y="295"/>
                    </a:lnTo>
                    <a:lnTo>
                      <a:pt x="515" y="301"/>
                    </a:lnTo>
                    <a:lnTo>
                      <a:pt x="497" y="307"/>
                    </a:lnTo>
                    <a:lnTo>
                      <a:pt x="479" y="314"/>
                    </a:lnTo>
                    <a:lnTo>
                      <a:pt x="463" y="323"/>
                    </a:lnTo>
                    <a:lnTo>
                      <a:pt x="446" y="332"/>
                    </a:lnTo>
                    <a:lnTo>
                      <a:pt x="430" y="343"/>
                    </a:lnTo>
                    <a:lnTo>
                      <a:pt x="415" y="354"/>
                    </a:lnTo>
                    <a:lnTo>
                      <a:pt x="400" y="366"/>
                    </a:lnTo>
                    <a:lnTo>
                      <a:pt x="386" y="379"/>
                    </a:lnTo>
                    <a:lnTo>
                      <a:pt x="373" y="392"/>
                    </a:lnTo>
                    <a:lnTo>
                      <a:pt x="360" y="407"/>
                    </a:lnTo>
                    <a:lnTo>
                      <a:pt x="348" y="423"/>
                    </a:lnTo>
                    <a:lnTo>
                      <a:pt x="337" y="438"/>
                    </a:lnTo>
                    <a:lnTo>
                      <a:pt x="326" y="456"/>
                    </a:lnTo>
                    <a:lnTo>
                      <a:pt x="317" y="474"/>
                    </a:lnTo>
                    <a:lnTo>
                      <a:pt x="308" y="493"/>
                    </a:lnTo>
                    <a:lnTo>
                      <a:pt x="300" y="514"/>
                    </a:lnTo>
                    <a:lnTo>
                      <a:pt x="292" y="534"/>
                    </a:lnTo>
                    <a:lnTo>
                      <a:pt x="286" y="557"/>
                    </a:lnTo>
                    <a:lnTo>
                      <a:pt x="280" y="579"/>
                    </a:lnTo>
                    <a:lnTo>
                      <a:pt x="275" y="602"/>
                    </a:lnTo>
                    <a:lnTo>
                      <a:pt x="270" y="627"/>
                    </a:lnTo>
                    <a:lnTo>
                      <a:pt x="268" y="652"/>
                    </a:lnTo>
                    <a:lnTo>
                      <a:pt x="265" y="678"/>
                    </a:lnTo>
                    <a:lnTo>
                      <a:pt x="264" y="706"/>
                    </a:lnTo>
                    <a:lnTo>
                      <a:pt x="263" y="735"/>
                    </a:lnTo>
                    <a:lnTo>
                      <a:pt x="263" y="1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49" name="Freeform 22"/>
              <p:cNvSpPr>
                <a:spLocks noEditPoints="1"/>
              </p:cNvSpPr>
              <p:nvPr userDrawn="1"/>
            </p:nvSpPr>
            <p:spPr bwMode="auto">
              <a:xfrm>
                <a:off x="7948613" y="2787650"/>
                <a:ext cx="944563" cy="1281113"/>
              </a:xfrm>
              <a:custGeom>
                <a:avLst/>
                <a:gdLst>
                  <a:gd name="T0" fmla="*/ 564 w 1191"/>
                  <a:gd name="T1" fmla="*/ 646 h 1615"/>
                  <a:gd name="T2" fmla="*/ 499 w 1191"/>
                  <a:gd name="T3" fmla="*/ 659 h 1615"/>
                  <a:gd name="T4" fmla="*/ 441 w 1191"/>
                  <a:gd name="T5" fmla="*/ 683 h 1615"/>
                  <a:gd name="T6" fmla="*/ 388 w 1191"/>
                  <a:gd name="T7" fmla="*/ 720 h 1615"/>
                  <a:gd name="T8" fmla="*/ 343 w 1191"/>
                  <a:gd name="T9" fmla="*/ 768 h 1615"/>
                  <a:gd name="T10" fmla="*/ 307 w 1191"/>
                  <a:gd name="T11" fmla="*/ 827 h 1615"/>
                  <a:gd name="T12" fmla="*/ 282 w 1191"/>
                  <a:gd name="T13" fmla="*/ 895 h 1615"/>
                  <a:gd name="T14" fmla="*/ 268 w 1191"/>
                  <a:gd name="T15" fmla="*/ 972 h 1615"/>
                  <a:gd name="T16" fmla="*/ 266 w 1191"/>
                  <a:gd name="T17" fmla="*/ 1036 h 1615"/>
                  <a:gd name="T18" fmla="*/ 277 w 1191"/>
                  <a:gd name="T19" fmla="*/ 1114 h 1615"/>
                  <a:gd name="T20" fmla="*/ 300 w 1191"/>
                  <a:gd name="T21" fmla="*/ 1185 h 1615"/>
                  <a:gd name="T22" fmla="*/ 333 w 1191"/>
                  <a:gd name="T23" fmla="*/ 1246 h 1615"/>
                  <a:gd name="T24" fmla="*/ 376 w 1191"/>
                  <a:gd name="T25" fmla="*/ 1297 h 1615"/>
                  <a:gd name="T26" fmla="*/ 428 w 1191"/>
                  <a:gd name="T27" fmla="*/ 1337 h 1615"/>
                  <a:gd name="T28" fmla="*/ 485 w 1191"/>
                  <a:gd name="T29" fmla="*/ 1365 h 1615"/>
                  <a:gd name="T30" fmla="*/ 548 w 1191"/>
                  <a:gd name="T31" fmla="*/ 1382 h 1615"/>
                  <a:gd name="T32" fmla="*/ 597 w 1191"/>
                  <a:gd name="T33" fmla="*/ 1385 h 1615"/>
                  <a:gd name="T34" fmla="*/ 663 w 1191"/>
                  <a:gd name="T35" fmla="*/ 1378 h 1615"/>
                  <a:gd name="T36" fmla="*/ 724 w 1191"/>
                  <a:gd name="T37" fmla="*/ 1359 h 1615"/>
                  <a:gd name="T38" fmla="*/ 780 w 1191"/>
                  <a:gd name="T39" fmla="*/ 1327 h 1615"/>
                  <a:gd name="T40" fmla="*/ 830 w 1191"/>
                  <a:gd name="T41" fmla="*/ 1284 h 1615"/>
                  <a:gd name="T42" fmla="*/ 872 w 1191"/>
                  <a:gd name="T43" fmla="*/ 1230 h 1615"/>
                  <a:gd name="T44" fmla="*/ 904 w 1191"/>
                  <a:gd name="T45" fmla="*/ 1167 h 1615"/>
                  <a:gd name="T46" fmla="*/ 924 w 1191"/>
                  <a:gd name="T47" fmla="*/ 1095 h 1615"/>
                  <a:gd name="T48" fmla="*/ 930 w 1191"/>
                  <a:gd name="T49" fmla="*/ 1015 h 1615"/>
                  <a:gd name="T50" fmla="*/ 927 w 1191"/>
                  <a:gd name="T51" fmla="*/ 954 h 1615"/>
                  <a:gd name="T52" fmla="*/ 910 w 1191"/>
                  <a:gd name="T53" fmla="*/ 879 h 1615"/>
                  <a:gd name="T54" fmla="*/ 881 w 1191"/>
                  <a:gd name="T55" fmla="*/ 813 h 1615"/>
                  <a:gd name="T56" fmla="*/ 842 w 1191"/>
                  <a:gd name="T57" fmla="*/ 758 h 1615"/>
                  <a:gd name="T58" fmla="*/ 793 w 1191"/>
                  <a:gd name="T59" fmla="*/ 712 h 1615"/>
                  <a:gd name="T60" fmla="*/ 738 w 1191"/>
                  <a:gd name="T61" fmla="*/ 677 h 1615"/>
                  <a:gd name="T62" fmla="*/ 678 w 1191"/>
                  <a:gd name="T63" fmla="*/ 655 h 1615"/>
                  <a:gd name="T64" fmla="*/ 614 w 1191"/>
                  <a:gd name="T65" fmla="*/ 645 h 1615"/>
                  <a:gd name="T66" fmla="*/ 927 w 1191"/>
                  <a:gd name="T67" fmla="*/ 1399 h 1615"/>
                  <a:gd name="T68" fmla="*/ 856 w 1191"/>
                  <a:gd name="T69" fmla="*/ 1482 h 1615"/>
                  <a:gd name="T70" fmla="*/ 769 w 1191"/>
                  <a:gd name="T71" fmla="*/ 1552 h 1615"/>
                  <a:gd name="T72" fmla="*/ 663 w 1191"/>
                  <a:gd name="T73" fmla="*/ 1597 h 1615"/>
                  <a:gd name="T74" fmla="*/ 534 w 1191"/>
                  <a:gd name="T75" fmla="*/ 1615 h 1615"/>
                  <a:gd name="T76" fmla="*/ 459 w 1191"/>
                  <a:gd name="T77" fmla="*/ 1609 h 1615"/>
                  <a:gd name="T78" fmla="*/ 361 w 1191"/>
                  <a:gd name="T79" fmla="*/ 1584 h 1615"/>
                  <a:gd name="T80" fmla="*/ 269 w 1191"/>
                  <a:gd name="T81" fmla="*/ 1540 h 1615"/>
                  <a:gd name="T82" fmla="*/ 185 w 1191"/>
                  <a:gd name="T83" fmla="*/ 1477 h 1615"/>
                  <a:gd name="T84" fmla="*/ 113 w 1191"/>
                  <a:gd name="T85" fmla="*/ 1396 h 1615"/>
                  <a:gd name="T86" fmla="*/ 57 w 1191"/>
                  <a:gd name="T87" fmla="*/ 1297 h 1615"/>
                  <a:gd name="T88" fmla="*/ 19 w 1191"/>
                  <a:gd name="T89" fmla="*/ 1182 h 1615"/>
                  <a:gd name="T90" fmla="*/ 1 w 1191"/>
                  <a:gd name="T91" fmla="*/ 1050 h 1615"/>
                  <a:gd name="T92" fmla="*/ 4 w 1191"/>
                  <a:gd name="T93" fmla="*/ 945 h 1615"/>
                  <a:gd name="T94" fmla="*/ 26 w 1191"/>
                  <a:gd name="T95" fmla="*/ 817 h 1615"/>
                  <a:gd name="T96" fmla="*/ 69 w 1191"/>
                  <a:gd name="T97" fmla="*/ 706 h 1615"/>
                  <a:gd name="T98" fmla="*/ 129 w 1191"/>
                  <a:gd name="T99" fmla="*/ 612 h 1615"/>
                  <a:gd name="T100" fmla="*/ 203 w 1191"/>
                  <a:gd name="T101" fmla="*/ 535 h 1615"/>
                  <a:gd name="T102" fmla="*/ 289 w 1191"/>
                  <a:gd name="T103" fmla="*/ 478 h 1615"/>
                  <a:gd name="T104" fmla="*/ 383 w 1191"/>
                  <a:gd name="T105" fmla="*/ 438 h 1615"/>
                  <a:gd name="T106" fmla="*/ 484 w 1191"/>
                  <a:gd name="T107" fmla="*/ 418 h 1615"/>
                  <a:gd name="T108" fmla="*/ 570 w 1191"/>
                  <a:gd name="T109" fmla="*/ 417 h 1615"/>
                  <a:gd name="T110" fmla="*/ 693 w 1191"/>
                  <a:gd name="T111" fmla="*/ 441 h 1615"/>
                  <a:gd name="T112" fmla="*/ 794 w 1191"/>
                  <a:gd name="T113" fmla="*/ 492 h 1615"/>
                  <a:gd name="T114" fmla="*/ 875 w 1191"/>
                  <a:gd name="T115" fmla="*/ 560 h 1615"/>
                  <a:gd name="T116" fmla="*/ 927 w 1191"/>
                  <a:gd name="T117"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7" y="644"/>
                    </a:moveTo>
                    <a:lnTo>
                      <a:pt x="597" y="644"/>
                    </a:lnTo>
                    <a:lnTo>
                      <a:pt x="580" y="645"/>
                    </a:lnTo>
                    <a:lnTo>
                      <a:pt x="564" y="646"/>
                    </a:lnTo>
                    <a:lnTo>
                      <a:pt x="547" y="649"/>
                    </a:lnTo>
                    <a:lnTo>
                      <a:pt x="531" y="651"/>
                    </a:lnTo>
                    <a:lnTo>
                      <a:pt x="516" y="655"/>
                    </a:lnTo>
                    <a:lnTo>
                      <a:pt x="499" y="659"/>
                    </a:lnTo>
                    <a:lnTo>
                      <a:pt x="485" y="664"/>
                    </a:lnTo>
                    <a:lnTo>
                      <a:pt x="469" y="670"/>
                    </a:lnTo>
                    <a:lnTo>
                      <a:pt x="455" y="676"/>
                    </a:lnTo>
                    <a:lnTo>
                      <a:pt x="441" y="683"/>
                    </a:lnTo>
                    <a:lnTo>
                      <a:pt x="426" y="692"/>
                    </a:lnTo>
                    <a:lnTo>
                      <a:pt x="413" y="701"/>
                    </a:lnTo>
                    <a:lnTo>
                      <a:pt x="400" y="711"/>
                    </a:lnTo>
                    <a:lnTo>
                      <a:pt x="388" y="720"/>
                    </a:lnTo>
                    <a:lnTo>
                      <a:pt x="375" y="731"/>
                    </a:lnTo>
                    <a:lnTo>
                      <a:pt x="364" y="743"/>
                    </a:lnTo>
                    <a:lnTo>
                      <a:pt x="354" y="755"/>
                    </a:lnTo>
                    <a:lnTo>
                      <a:pt x="343" y="768"/>
                    </a:lnTo>
                    <a:lnTo>
                      <a:pt x="333" y="782"/>
                    </a:lnTo>
                    <a:lnTo>
                      <a:pt x="324" y="797"/>
                    </a:lnTo>
                    <a:lnTo>
                      <a:pt x="315" y="811"/>
                    </a:lnTo>
                    <a:lnTo>
                      <a:pt x="307" y="827"/>
                    </a:lnTo>
                    <a:lnTo>
                      <a:pt x="300" y="843"/>
                    </a:lnTo>
                    <a:lnTo>
                      <a:pt x="293" y="860"/>
                    </a:lnTo>
                    <a:lnTo>
                      <a:pt x="287" y="877"/>
                    </a:lnTo>
                    <a:lnTo>
                      <a:pt x="282" y="895"/>
                    </a:lnTo>
                    <a:lnTo>
                      <a:pt x="277" y="914"/>
                    </a:lnTo>
                    <a:lnTo>
                      <a:pt x="274" y="933"/>
                    </a:lnTo>
                    <a:lnTo>
                      <a:pt x="270" y="952"/>
                    </a:lnTo>
                    <a:lnTo>
                      <a:pt x="268" y="972"/>
                    </a:lnTo>
                    <a:lnTo>
                      <a:pt x="266" y="994"/>
                    </a:lnTo>
                    <a:lnTo>
                      <a:pt x="266" y="1015"/>
                    </a:lnTo>
                    <a:lnTo>
                      <a:pt x="266" y="1015"/>
                    </a:lnTo>
                    <a:lnTo>
                      <a:pt x="266" y="1036"/>
                    </a:lnTo>
                    <a:lnTo>
                      <a:pt x="268" y="1057"/>
                    </a:lnTo>
                    <a:lnTo>
                      <a:pt x="270" y="1076"/>
                    </a:lnTo>
                    <a:lnTo>
                      <a:pt x="274" y="1096"/>
                    </a:lnTo>
                    <a:lnTo>
                      <a:pt x="277" y="1114"/>
                    </a:lnTo>
                    <a:lnTo>
                      <a:pt x="282" y="1133"/>
                    </a:lnTo>
                    <a:lnTo>
                      <a:pt x="287" y="1151"/>
                    </a:lnTo>
                    <a:lnTo>
                      <a:pt x="293" y="1168"/>
                    </a:lnTo>
                    <a:lnTo>
                      <a:pt x="300" y="1185"/>
                    </a:lnTo>
                    <a:lnTo>
                      <a:pt x="307" y="1202"/>
                    </a:lnTo>
                    <a:lnTo>
                      <a:pt x="315" y="1217"/>
                    </a:lnTo>
                    <a:lnTo>
                      <a:pt x="324" y="1231"/>
                    </a:lnTo>
                    <a:lnTo>
                      <a:pt x="333" y="1246"/>
                    </a:lnTo>
                    <a:lnTo>
                      <a:pt x="343" y="1260"/>
                    </a:lnTo>
                    <a:lnTo>
                      <a:pt x="354" y="1273"/>
                    </a:lnTo>
                    <a:lnTo>
                      <a:pt x="365" y="1285"/>
                    </a:lnTo>
                    <a:lnTo>
                      <a:pt x="376" y="1297"/>
                    </a:lnTo>
                    <a:lnTo>
                      <a:pt x="388" y="1308"/>
                    </a:lnTo>
                    <a:lnTo>
                      <a:pt x="401" y="1319"/>
                    </a:lnTo>
                    <a:lnTo>
                      <a:pt x="414" y="1328"/>
                    </a:lnTo>
                    <a:lnTo>
                      <a:pt x="428" y="1337"/>
                    </a:lnTo>
                    <a:lnTo>
                      <a:pt x="442" y="1345"/>
                    </a:lnTo>
                    <a:lnTo>
                      <a:pt x="456" y="1352"/>
                    </a:lnTo>
                    <a:lnTo>
                      <a:pt x="471" y="1359"/>
                    </a:lnTo>
                    <a:lnTo>
                      <a:pt x="485" y="1365"/>
                    </a:lnTo>
                    <a:lnTo>
                      <a:pt x="500" y="1371"/>
                    </a:lnTo>
                    <a:lnTo>
                      <a:pt x="516" y="1375"/>
                    </a:lnTo>
                    <a:lnTo>
                      <a:pt x="531" y="1378"/>
                    </a:lnTo>
                    <a:lnTo>
                      <a:pt x="548" y="1382"/>
                    </a:lnTo>
                    <a:lnTo>
                      <a:pt x="565" y="1383"/>
                    </a:lnTo>
                    <a:lnTo>
                      <a:pt x="580" y="1385"/>
                    </a:lnTo>
                    <a:lnTo>
                      <a:pt x="597" y="1385"/>
                    </a:lnTo>
                    <a:lnTo>
                      <a:pt x="597" y="1385"/>
                    </a:lnTo>
                    <a:lnTo>
                      <a:pt x="614" y="1384"/>
                    </a:lnTo>
                    <a:lnTo>
                      <a:pt x="631" y="1383"/>
                    </a:lnTo>
                    <a:lnTo>
                      <a:pt x="646" y="1382"/>
                    </a:lnTo>
                    <a:lnTo>
                      <a:pt x="663" y="1378"/>
                    </a:lnTo>
                    <a:lnTo>
                      <a:pt x="678" y="1375"/>
                    </a:lnTo>
                    <a:lnTo>
                      <a:pt x="694" y="1370"/>
                    </a:lnTo>
                    <a:lnTo>
                      <a:pt x="709" y="1365"/>
                    </a:lnTo>
                    <a:lnTo>
                      <a:pt x="724" y="1359"/>
                    </a:lnTo>
                    <a:lnTo>
                      <a:pt x="738" y="1352"/>
                    </a:lnTo>
                    <a:lnTo>
                      <a:pt x="752" y="1345"/>
                    </a:lnTo>
                    <a:lnTo>
                      <a:pt x="767" y="1337"/>
                    </a:lnTo>
                    <a:lnTo>
                      <a:pt x="780" y="1327"/>
                    </a:lnTo>
                    <a:lnTo>
                      <a:pt x="793" y="1317"/>
                    </a:lnTo>
                    <a:lnTo>
                      <a:pt x="806" y="1307"/>
                    </a:lnTo>
                    <a:lnTo>
                      <a:pt x="818" y="1296"/>
                    </a:lnTo>
                    <a:lnTo>
                      <a:pt x="830" y="1284"/>
                    </a:lnTo>
                    <a:lnTo>
                      <a:pt x="842" y="1272"/>
                    </a:lnTo>
                    <a:lnTo>
                      <a:pt x="853" y="1259"/>
                    </a:lnTo>
                    <a:lnTo>
                      <a:pt x="862" y="1245"/>
                    </a:lnTo>
                    <a:lnTo>
                      <a:pt x="872" y="1230"/>
                    </a:lnTo>
                    <a:lnTo>
                      <a:pt x="881" y="1216"/>
                    </a:lnTo>
                    <a:lnTo>
                      <a:pt x="889" y="1200"/>
                    </a:lnTo>
                    <a:lnTo>
                      <a:pt x="897" y="1184"/>
                    </a:lnTo>
                    <a:lnTo>
                      <a:pt x="904" y="1167"/>
                    </a:lnTo>
                    <a:lnTo>
                      <a:pt x="910" y="1150"/>
                    </a:lnTo>
                    <a:lnTo>
                      <a:pt x="915" y="1132"/>
                    </a:lnTo>
                    <a:lnTo>
                      <a:pt x="920" y="1114"/>
                    </a:lnTo>
                    <a:lnTo>
                      <a:pt x="924" y="1095"/>
                    </a:lnTo>
                    <a:lnTo>
                      <a:pt x="927" y="1076"/>
                    </a:lnTo>
                    <a:lnTo>
                      <a:pt x="929" y="1056"/>
                    </a:lnTo>
                    <a:lnTo>
                      <a:pt x="930" y="1036"/>
                    </a:lnTo>
                    <a:lnTo>
                      <a:pt x="930" y="1015"/>
                    </a:lnTo>
                    <a:lnTo>
                      <a:pt x="930" y="1015"/>
                    </a:lnTo>
                    <a:lnTo>
                      <a:pt x="930" y="994"/>
                    </a:lnTo>
                    <a:lnTo>
                      <a:pt x="929" y="973"/>
                    </a:lnTo>
                    <a:lnTo>
                      <a:pt x="927" y="954"/>
                    </a:lnTo>
                    <a:lnTo>
                      <a:pt x="924" y="934"/>
                    </a:lnTo>
                    <a:lnTo>
                      <a:pt x="920" y="916"/>
                    </a:lnTo>
                    <a:lnTo>
                      <a:pt x="915" y="897"/>
                    </a:lnTo>
                    <a:lnTo>
                      <a:pt x="910" y="879"/>
                    </a:lnTo>
                    <a:lnTo>
                      <a:pt x="904" y="862"/>
                    </a:lnTo>
                    <a:lnTo>
                      <a:pt x="897" y="846"/>
                    </a:lnTo>
                    <a:lnTo>
                      <a:pt x="889" y="829"/>
                    </a:lnTo>
                    <a:lnTo>
                      <a:pt x="881" y="813"/>
                    </a:lnTo>
                    <a:lnTo>
                      <a:pt x="872" y="799"/>
                    </a:lnTo>
                    <a:lnTo>
                      <a:pt x="862" y="785"/>
                    </a:lnTo>
                    <a:lnTo>
                      <a:pt x="853" y="770"/>
                    </a:lnTo>
                    <a:lnTo>
                      <a:pt x="842" y="758"/>
                    </a:lnTo>
                    <a:lnTo>
                      <a:pt x="830" y="745"/>
                    </a:lnTo>
                    <a:lnTo>
                      <a:pt x="818" y="733"/>
                    </a:lnTo>
                    <a:lnTo>
                      <a:pt x="806" y="723"/>
                    </a:lnTo>
                    <a:lnTo>
                      <a:pt x="793" y="712"/>
                    </a:lnTo>
                    <a:lnTo>
                      <a:pt x="780" y="702"/>
                    </a:lnTo>
                    <a:lnTo>
                      <a:pt x="767" y="694"/>
                    </a:lnTo>
                    <a:lnTo>
                      <a:pt x="752" y="686"/>
                    </a:lnTo>
                    <a:lnTo>
                      <a:pt x="738" y="677"/>
                    </a:lnTo>
                    <a:lnTo>
                      <a:pt x="724" y="671"/>
                    </a:lnTo>
                    <a:lnTo>
                      <a:pt x="709" y="664"/>
                    </a:lnTo>
                    <a:lnTo>
                      <a:pt x="694" y="659"/>
                    </a:lnTo>
                    <a:lnTo>
                      <a:pt x="678" y="655"/>
                    </a:lnTo>
                    <a:lnTo>
                      <a:pt x="663" y="651"/>
                    </a:lnTo>
                    <a:lnTo>
                      <a:pt x="646" y="649"/>
                    </a:lnTo>
                    <a:lnTo>
                      <a:pt x="631" y="646"/>
                    </a:lnTo>
                    <a:lnTo>
                      <a:pt x="614" y="645"/>
                    </a:lnTo>
                    <a:lnTo>
                      <a:pt x="597" y="644"/>
                    </a:lnTo>
                    <a:close/>
                    <a:moveTo>
                      <a:pt x="927" y="1590"/>
                    </a:moveTo>
                    <a:lnTo>
                      <a:pt x="927" y="1399"/>
                    </a:lnTo>
                    <a:lnTo>
                      <a:pt x="927" y="1399"/>
                    </a:lnTo>
                    <a:lnTo>
                      <a:pt x="910" y="1420"/>
                    </a:lnTo>
                    <a:lnTo>
                      <a:pt x="893" y="1442"/>
                    </a:lnTo>
                    <a:lnTo>
                      <a:pt x="875" y="1463"/>
                    </a:lnTo>
                    <a:lnTo>
                      <a:pt x="856" y="1482"/>
                    </a:lnTo>
                    <a:lnTo>
                      <a:pt x="836" y="1501"/>
                    </a:lnTo>
                    <a:lnTo>
                      <a:pt x="815" y="1519"/>
                    </a:lnTo>
                    <a:lnTo>
                      <a:pt x="792" y="1536"/>
                    </a:lnTo>
                    <a:lnTo>
                      <a:pt x="769" y="1552"/>
                    </a:lnTo>
                    <a:lnTo>
                      <a:pt x="744" y="1565"/>
                    </a:lnTo>
                    <a:lnTo>
                      <a:pt x="719" y="1578"/>
                    </a:lnTo>
                    <a:lnTo>
                      <a:pt x="692" y="1589"/>
                    </a:lnTo>
                    <a:lnTo>
                      <a:pt x="663" y="1597"/>
                    </a:lnTo>
                    <a:lnTo>
                      <a:pt x="633" y="1604"/>
                    </a:lnTo>
                    <a:lnTo>
                      <a:pt x="602" y="1610"/>
                    </a:lnTo>
                    <a:lnTo>
                      <a:pt x="568" y="1614"/>
                    </a:lnTo>
                    <a:lnTo>
                      <a:pt x="534" y="1615"/>
                    </a:lnTo>
                    <a:lnTo>
                      <a:pt x="534" y="1615"/>
                    </a:lnTo>
                    <a:lnTo>
                      <a:pt x="509" y="1614"/>
                    </a:lnTo>
                    <a:lnTo>
                      <a:pt x="484" y="1611"/>
                    </a:lnTo>
                    <a:lnTo>
                      <a:pt x="459" y="1609"/>
                    </a:lnTo>
                    <a:lnTo>
                      <a:pt x="434" y="1604"/>
                    </a:lnTo>
                    <a:lnTo>
                      <a:pt x="410" y="1598"/>
                    </a:lnTo>
                    <a:lnTo>
                      <a:pt x="385" y="1592"/>
                    </a:lnTo>
                    <a:lnTo>
                      <a:pt x="361" y="1584"/>
                    </a:lnTo>
                    <a:lnTo>
                      <a:pt x="337" y="1574"/>
                    </a:lnTo>
                    <a:lnTo>
                      <a:pt x="314" y="1565"/>
                    </a:lnTo>
                    <a:lnTo>
                      <a:pt x="290" y="1553"/>
                    </a:lnTo>
                    <a:lnTo>
                      <a:pt x="269" y="1540"/>
                    </a:lnTo>
                    <a:lnTo>
                      <a:pt x="247" y="1525"/>
                    </a:lnTo>
                    <a:lnTo>
                      <a:pt x="226" y="1511"/>
                    </a:lnTo>
                    <a:lnTo>
                      <a:pt x="205" y="1494"/>
                    </a:lnTo>
                    <a:lnTo>
                      <a:pt x="185" y="1477"/>
                    </a:lnTo>
                    <a:lnTo>
                      <a:pt x="166" y="1458"/>
                    </a:lnTo>
                    <a:lnTo>
                      <a:pt x="148" y="1439"/>
                    </a:lnTo>
                    <a:lnTo>
                      <a:pt x="130" y="1418"/>
                    </a:lnTo>
                    <a:lnTo>
                      <a:pt x="113" y="1396"/>
                    </a:lnTo>
                    <a:lnTo>
                      <a:pt x="98" y="1374"/>
                    </a:lnTo>
                    <a:lnTo>
                      <a:pt x="84" y="1348"/>
                    </a:lnTo>
                    <a:lnTo>
                      <a:pt x="70" y="1323"/>
                    </a:lnTo>
                    <a:lnTo>
                      <a:pt x="57" y="1297"/>
                    </a:lnTo>
                    <a:lnTo>
                      <a:pt x="45" y="1271"/>
                    </a:lnTo>
                    <a:lnTo>
                      <a:pt x="36" y="1242"/>
                    </a:lnTo>
                    <a:lnTo>
                      <a:pt x="26" y="1212"/>
                    </a:lnTo>
                    <a:lnTo>
                      <a:pt x="19" y="1182"/>
                    </a:lnTo>
                    <a:lnTo>
                      <a:pt x="12" y="1151"/>
                    </a:lnTo>
                    <a:lnTo>
                      <a:pt x="7" y="1118"/>
                    </a:lnTo>
                    <a:lnTo>
                      <a:pt x="4" y="1084"/>
                    </a:lnTo>
                    <a:lnTo>
                      <a:pt x="1" y="1050"/>
                    </a:lnTo>
                    <a:lnTo>
                      <a:pt x="0" y="1015"/>
                    </a:lnTo>
                    <a:lnTo>
                      <a:pt x="0" y="1015"/>
                    </a:lnTo>
                    <a:lnTo>
                      <a:pt x="1" y="979"/>
                    </a:lnTo>
                    <a:lnTo>
                      <a:pt x="4" y="945"/>
                    </a:lnTo>
                    <a:lnTo>
                      <a:pt x="7" y="911"/>
                    </a:lnTo>
                    <a:lnTo>
                      <a:pt x="12" y="879"/>
                    </a:lnTo>
                    <a:lnTo>
                      <a:pt x="19" y="848"/>
                    </a:lnTo>
                    <a:lnTo>
                      <a:pt x="26" y="817"/>
                    </a:lnTo>
                    <a:lnTo>
                      <a:pt x="35" y="788"/>
                    </a:lnTo>
                    <a:lnTo>
                      <a:pt x="45" y="760"/>
                    </a:lnTo>
                    <a:lnTo>
                      <a:pt x="56" y="732"/>
                    </a:lnTo>
                    <a:lnTo>
                      <a:pt x="69" y="706"/>
                    </a:lnTo>
                    <a:lnTo>
                      <a:pt x="82" y="681"/>
                    </a:lnTo>
                    <a:lnTo>
                      <a:pt x="97" y="657"/>
                    </a:lnTo>
                    <a:lnTo>
                      <a:pt x="112" y="634"/>
                    </a:lnTo>
                    <a:lnTo>
                      <a:pt x="129" y="612"/>
                    </a:lnTo>
                    <a:lnTo>
                      <a:pt x="146" y="591"/>
                    </a:lnTo>
                    <a:lnTo>
                      <a:pt x="165" y="571"/>
                    </a:lnTo>
                    <a:lnTo>
                      <a:pt x="184" y="553"/>
                    </a:lnTo>
                    <a:lnTo>
                      <a:pt x="203" y="535"/>
                    </a:lnTo>
                    <a:lnTo>
                      <a:pt x="223" y="520"/>
                    </a:lnTo>
                    <a:lnTo>
                      <a:pt x="245" y="504"/>
                    </a:lnTo>
                    <a:lnTo>
                      <a:pt x="266" y="490"/>
                    </a:lnTo>
                    <a:lnTo>
                      <a:pt x="289" y="478"/>
                    </a:lnTo>
                    <a:lnTo>
                      <a:pt x="312" y="466"/>
                    </a:lnTo>
                    <a:lnTo>
                      <a:pt x="336" y="455"/>
                    </a:lnTo>
                    <a:lnTo>
                      <a:pt x="359" y="447"/>
                    </a:lnTo>
                    <a:lnTo>
                      <a:pt x="383" y="438"/>
                    </a:lnTo>
                    <a:lnTo>
                      <a:pt x="407" y="431"/>
                    </a:lnTo>
                    <a:lnTo>
                      <a:pt x="432" y="425"/>
                    </a:lnTo>
                    <a:lnTo>
                      <a:pt x="457" y="422"/>
                    </a:lnTo>
                    <a:lnTo>
                      <a:pt x="484" y="418"/>
                    </a:lnTo>
                    <a:lnTo>
                      <a:pt x="509" y="417"/>
                    </a:lnTo>
                    <a:lnTo>
                      <a:pt x="534" y="416"/>
                    </a:lnTo>
                    <a:lnTo>
                      <a:pt x="534" y="416"/>
                    </a:lnTo>
                    <a:lnTo>
                      <a:pt x="570" y="417"/>
                    </a:lnTo>
                    <a:lnTo>
                      <a:pt x="602" y="420"/>
                    </a:lnTo>
                    <a:lnTo>
                      <a:pt x="634" y="425"/>
                    </a:lnTo>
                    <a:lnTo>
                      <a:pt x="664" y="432"/>
                    </a:lnTo>
                    <a:lnTo>
                      <a:pt x="693" y="441"/>
                    </a:lnTo>
                    <a:lnTo>
                      <a:pt x="720" y="451"/>
                    </a:lnTo>
                    <a:lnTo>
                      <a:pt x="745" y="463"/>
                    </a:lnTo>
                    <a:lnTo>
                      <a:pt x="770" y="477"/>
                    </a:lnTo>
                    <a:lnTo>
                      <a:pt x="794" y="492"/>
                    </a:lnTo>
                    <a:lnTo>
                      <a:pt x="816" y="508"/>
                    </a:lnTo>
                    <a:lnTo>
                      <a:pt x="837" y="524"/>
                    </a:lnTo>
                    <a:lnTo>
                      <a:pt x="858" y="541"/>
                    </a:lnTo>
                    <a:lnTo>
                      <a:pt x="875" y="560"/>
                    </a:lnTo>
                    <a:lnTo>
                      <a:pt x="893" y="579"/>
                    </a:lnTo>
                    <a:lnTo>
                      <a:pt x="910" y="598"/>
                    </a:lnTo>
                    <a:lnTo>
                      <a:pt x="927" y="619"/>
                    </a:lnTo>
                    <a:lnTo>
                      <a:pt x="927" y="0"/>
                    </a:lnTo>
                    <a:lnTo>
                      <a:pt x="1191" y="0"/>
                    </a:lnTo>
                    <a:lnTo>
                      <a:pt x="1191" y="1590"/>
                    </a:lnTo>
                    <a:lnTo>
                      <a:pt x="927"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50" name="Freeform 25"/>
              <p:cNvSpPr>
                <a:spLocks noEditPoints="1"/>
              </p:cNvSpPr>
              <p:nvPr userDrawn="1"/>
            </p:nvSpPr>
            <p:spPr bwMode="auto">
              <a:xfrm>
                <a:off x="8996363" y="2787650"/>
                <a:ext cx="147638" cy="147638"/>
              </a:xfrm>
              <a:custGeom>
                <a:avLst/>
                <a:gdLst>
                  <a:gd name="T0" fmla="*/ 95 w 186"/>
                  <a:gd name="T1" fmla="*/ 85 h 185"/>
                  <a:gd name="T2" fmla="*/ 111 w 186"/>
                  <a:gd name="T3" fmla="*/ 80 h 185"/>
                  <a:gd name="T4" fmla="*/ 111 w 186"/>
                  <a:gd name="T5" fmla="*/ 69 h 185"/>
                  <a:gd name="T6" fmla="*/ 95 w 186"/>
                  <a:gd name="T7" fmla="*/ 64 h 185"/>
                  <a:gd name="T8" fmla="*/ 99 w 186"/>
                  <a:gd name="T9" fmla="*/ 43 h 185"/>
                  <a:gd name="T10" fmla="*/ 114 w 186"/>
                  <a:gd name="T11" fmla="*/ 45 h 185"/>
                  <a:gd name="T12" fmla="*/ 130 w 186"/>
                  <a:gd name="T13" fmla="*/ 55 h 185"/>
                  <a:gd name="T14" fmla="*/ 135 w 186"/>
                  <a:gd name="T15" fmla="*/ 73 h 185"/>
                  <a:gd name="T16" fmla="*/ 131 w 186"/>
                  <a:gd name="T17" fmla="*/ 86 h 185"/>
                  <a:gd name="T18" fmla="*/ 123 w 186"/>
                  <a:gd name="T19" fmla="*/ 94 h 185"/>
                  <a:gd name="T20" fmla="*/ 131 w 186"/>
                  <a:gd name="T21" fmla="*/ 109 h 185"/>
                  <a:gd name="T22" fmla="*/ 133 w 186"/>
                  <a:gd name="T23" fmla="*/ 130 h 185"/>
                  <a:gd name="T24" fmla="*/ 139 w 186"/>
                  <a:gd name="T25" fmla="*/ 142 h 185"/>
                  <a:gd name="T26" fmla="*/ 110 w 186"/>
                  <a:gd name="T27" fmla="*/ 135 h 185"/>
                  <a:gd name="T28" fmla="*/ 108 w 186"/>
                  <a:gd name="T29" fmla="*/ 113 h 185"/>
                  <a:gd name="T30" fmla="*/ 105 w 186"/>
                  <a:gd name="T31" fmla="*/ 106 h 185"/>
                  <a:gd name="T32" fmla="*/ 79 w 186"/>
                  <a:gd name="T33" fmla="*/ 105 h 185"/>
                  <a:gd name="T34" fmla="*/ 55 w 186"/>
                  <a:gd name="T35" fmla="*/ 43 h 185"/>
                  <a:gd name="T36" fmla="*/ 18 w 186"/>
                  <a:gd name="T37" fmla="*/ 92 h 185"/>
                  <a:gd name="T38" fmla="*/ 21 w 186"/>
                  <a:gd name="T39" fmla="*/ 115 h 185"/>
                  <a:gd name="T40" fmla="*/ 40 w 186"/>
                  <a:gd name="T41" fmla="*/ 146 h 185"/>
                  <a:gd name="T42" fmla="*/ 70 w 186"/>
                  <a:gd name="T43" fmla="*/ 165 h 185"/>
                  <a:gd name="T44" fmla="*/ 93 w 186"/>
                  <a:gd name="T45" fmla="*/ 168 h 185"/>
                  <a:gd name="T46" fmla="*/ 107 w 186"/>
                  <a:gd name="T47" fmla="*/ 166 h 185"/>
                  <a:gd name="T48" fmla="*/ 135 w 186"/>
                  <a:gd name="T49" fmla="*/ 155 h 185"/>
                  <a:gd name="T50" fmla="*/ 161 w 186"/>
                  <a:gd name="T51" fmla="*/ 122 h 185"/>
                  <a:gd name="T52" fmla="*/ 167 w 186"/>
                  <a:gd name="T53" fmla="*/ 100 h 185"/>
                  <a:gd name="T54" fmla="*/ 167 w 186"/>
                  <a:gd name="T55" fmla="*/ 85 h 185"/>
                  <a:gd name="T56" fmla="*/ 161 w 186"/>
                  <a:gd name="T57" fmla="*/ 63 h 185"/>
                  <a:gd name="T58" fmla="*/ 135 w 186"/>
                  <a:gd name="T59" fmla="*/ 30 h 185"/>
                  <a:gd name="T60" fmla="*/ 107 w 186"/>
                  <a:gd name="T61" fmla="*/ 19 h 185"/>
                  <a:gd name="T62" fmla="*/ 93 w 186"/>
                  <a:gd name="T63" fmla="*/ 17 h 185"/>
                  <a:gd name="T64" fmla="*/ 70 w 186"/>
                  <a:gd name="T65" fmla="*/ 20 h 185"/>
                  <a:gd name="T66" fmla="*/ 40 w 186"/>
                  <a:gd name="T67" fmla="*/ 39 h 185"/>
                  <a:gd name="T68" fmla="*/ 21 w 186"/>
                  <a:gd name="T69" fmla="*/ 70 h 185"/>
                  <a:gd name="T70" fmla="*/ 18 w 186"/>
                  <a:gd name="T71" fmla="*/ 92 h 185"/>
                  <a:gd name="T72" fmla="*/ 185 w 186"/>
                  <a:gd name="T73" fmla="*/ 102 h 185"/>
                  <a:gd name="T74" fmla="*/ 178 w 186"/>
                  <a:gd name="T75" fmla="*/ 129 h 185"/>
                  <a:gd name="T76" fmla="*/ 165 w 186"/>
                  <a:gd name="T77" fmla="*/ 152 h 185"/>
                  <a:gd name="T78" fmla="*/ 144 w 186"/>
                  <a:gd name="T79" fmla="*/ 170 h 185"/>
                  <a:gd name="T80" fmla="*/ 120 w 186"/>
                  <a:gd name="T81" fmla="*/ 182 h 185"/>
                  <a:gd name="T82" fmla="*/ 93 w 186"/>
                  <a:gd name="T83" fmla="*/ 185 h 185"/>
                  <a:gd name="T84" fmla="*/ 74 w 186"/>
                  <a:gd name="T85" fmla="*/ 184 h 185"/>
                  <a:gd name="T86" fmla="*/ 49 w 186"/>
                  <a:gd name="T87" fmla="*/ 174 h 185"/>
                  <a:gd name="T88" fmla="*/ 27 w 186"/>
                  <a:gd name="T89" fmla="*/ 158 h 185"/>
                  <a:gd name="T90" fmla="*/ 10 w 186"/>
                  <a:gd name="T91" fmla="*/ 137 h 185"/>
                  <a:gd name="T92" fmla="*/ 2 w 186"/>
                  <a:gd name="T93" fmla="*/ 111 h 185"/>
                  <a:gd name="T94" fmla="*/ 0 w 186"/>
                  <a:gd name="T95" fmla="*/ 92 h 185"/>
                  <a:gd name="T96" fmla="*/ 4 w 186"/>
                  <a:gd name="T97" fmla="*/ 64 h 185"/>
                  <a:gd name="T98" fmla="*/ 15 w 186"/>
                  <a:gd name="T99" fmla="*/ 41 h 185"/>
                  <a:gd name="T100" fmla="*/ 33 w 186"/>
                  <a:gd name="T101" fmla="*/ 20 h 185"/>
                  <a:gd name="T102" fmla="*/ 57 w 186"/>
                  <a:gd name="T103" fmla="*/ 7 h 185"/>
                  <a:gd name="T104" fmla="*/ 83 w 186"/>
                  <a:gd name="T105" fmla="*/ 0 h 185"/>
                  <a:gd name="T106" fmla="*/ 102 w 186"/>
                  <a:gd name="T107" fmla="*/ 0 h 185"/>
                  <a:gd name="T108" fmla="*/ 129 w 186"/>
                  <a:gd name="T109" fmla="*/ 7 h 185"/>
                  <a:gd name="T110" fmla="*/ 151 w 186"/>
                  <a:gd name="T111" fmla="*/ 20 h 185"/>
                  <a:gd name="T112" fmla="*/ 169 w 186"/>
                  <a:gd name="T113" fmla="*/ 41 h 185"/>
                  <a:gd name="T114" fmla="*/ 181 w 186"/>
                  <a:gd name="T115" fmla="*/ 64 h 185"/>
                  <a:gd name="T116" fmla="*/ 186 w 186"/>
                  <a:gd name="T117" fmla="*/ 9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185">
                    <a:moveTo>
                      <a:pt x="79" y="85"/>
                    </a:moveTo>
                    <a:lnTo>
                      <a:pt x="95" y="85"/>
                    </a:lnTo>
                    <a:lnTo>
                      <a:pt x="95" y="85"/>
                    </a:lnTo>
                    <a:lnTo>
                      <a:pt x="102" y="85"/>
                    </a:lnTo>
                    <a:lnTo>
                      <a:pt x="107" y="82"/>
                    </a:lnTo>
                    <a:lnTo>
                      <a:pt x="111" y="80"/>
                    </a:lnTo>
                    <a:lnTo>
                      <a:pt x="111" y="74"/>
                    </a:lnTo>
                    <a:lnTo>
                      <a:pt x="111" y="74"/>
                    </a:lnTo>
                    <a:lnTo>
                      <a:pt x="111" y="69"/>
                    </a:lnTo>
                    <a:lnTo>
                      <a:pt x="108" y="66"/>
                    </a:lnTo>
                    <a:lnTo>
                      <a:pt x="102" y="64"/>
                    </a:lnTo>
                    <a:lnTo>
                      <a:pt x="95" y="64"/>
                    </a:lnTo>
                    <a:lnTo>
                      <a:pt x="79" y="64"/>
                    </a:lnTo>
                    <a:lnTo>
                      <a:pt x="79" y="85"/>
                    </a:lnTo>
                    <a:close/>
                    <a:moveTo>
                      <a:pt x="99" y="43"/>
                    </a:moveTo>
                    <a:lnTo>
                      <a:pt x="99" y="43"/>
                    </a:lnTo>
                    <a:lnTo>
                      <a:pt x="107" y="44"/>
                    </a:lnTo>
                    <a:lnTo>
                      <a:pt x="114" y="45"/>
                    </a:lnTo>
                    <a:lnTo>
                      <a:pt x="120" y="48"/>
                    </a:lnTo>
                    <a:lnTo>
                      <a:pt x="125" y="50"/>
                    </a:lnTo>
                    <a:lnTo>
                      <a:pt x="130" y="55"/>
                    </a:lnTo>
                    <a:lnTo>
                      <a:pt x="132" y="60"/>
                    </a:lnTo>
                    <a:lnTo>
                      <a:pt x="133" y="66"/>
                    </a:lnTo>
                    <a:lnTo>
                      <a:pt x="135" y="73"/>
                    </a:lnTo>
                    <a:lnTo>
                      <a:pt x="135" y="73"/>
                    </a:lnTo>
                    <a:lnTo>
                      <a:pt x="133" y="80"/>
                    </a:lnTo>
                    <a:lnTo>
                      <a:pt x="131" y="86"/>
                    </a:lnTo>
                    <a:lnTo>
                      <a:pt x="129" y="91"/>
                    </a:lnTo>
                    <a:lnTo>
                      <a:pt x="123" y="94"/>
                    </a:lnTo>
                    <a:lnTo>
                      <a:pt x="123" y="94"/>
                    </a:lnTo>
                    <a:lnTo>
                      <a:pt x="127" y="98"/>
                    </a:lnTo>
                    <a:lnTo>
                      <a:pt x="130" y="103"/>
                    </a:lnTo>
                    <a:lnTo>
                      <a:pt x="131" y="109"/>
                    </a:lnTo>
                    <a:lnTo>
                      <a:pt x="132" y="121"/>
                    </a:lnTo>
                    <a:lnTo>
                      <a:pt x="132" y="121"/>
                    </a:lnTo>
                    <a:lnTo>
                      <a:pt x="133" y="130"/>
                    </a:lnTo>
                    <a:lnTo>
                      <a:pt x="133" y="136"/>
                    </a:lnTo>
                    <a:lnTo>
                      <a:pt x="136" y="140"/>
                    </a:lnTo>
                    <a:lnTo>
                      <a:pt x="139" y="142"/>
                    </a:lnTo>
                    <a:lnTo>
                      <a:pt x="112" y="142"/>
                    </a:lnTo>
                    <a:lnTo>
                      <a:pt x="112" y="142"/>
                    </a:lnTo>
                    <a:lnTo>
                      <a:pt x="110" y="135"/>
                    </a:lnTo>
                    <a:lnTo>
                      <a:pt x="108" y="125"/>
                    </a:lnTo>
                    <a:lnTo>
                      <a:pt x="108" y="125"/>
                    </a:lnTo>
                    <a:lnTo>
                      <a:pt x="108" y="113"/>
                    </a:lnTo>
                    <a:lnTo>
                      <a:pt x="107" y="110"/>
                    </a:lnTo>
                    <a:lnTo>
                      <a:pt x="106" y="107"/>
                    </a:lnTo>
                    <a:lnTo>
                      <a:pt x="105" y="106"/>
                    </a:lnTo>
                    <a:lnTo>
                      <a:pt x="102" y="105"/>
                    </a:lnTo>
                    <a:lnTo>
                      <a:pt x="94" y="105"/>
                    </a:lnTo>
                    <a:lnTo>
                      <a:pt x="79" y="105"/>
                    </a:lnTo>
                    <a:lnTo>
                      <a:pt x="79" y="142"/>
                    </a:lnTo>
                    <a:lnTo>
                      <a:pt x="55" y="142"/>
                    </a:lnTo>
                    <a:lnTo>
                      <a:pt x="55" y="43"/>
                    </a:lnTo>
                    <a:lnTo>
                      <a:pt x="99" y="43"/>
                    </a:lnTo>
                    <a:close/>
                    <a:moveTo>
                      <a:pt x="18" y="92"/>
                    </a:moveTo>
                    <a:lnTo>
                      <a:pt x="18" y="92"/>
                    </a:lnTo>
                    <a:lnTo>
                      <a:pt x="19" y="100"/>
                    </a:lnTo>
                    <a:lnTo>
                      <a:pt x="20" y="107"/>
                    </a:lnTo>
                    <a:lnTo>
                      <a:pt x="21" y="115"/>
                    </a:lnTo>
                    <a:lnTo>
                      <a:pt x="24" y="122"/>
                    </a:lnTo>
                    <a:lnTo>
                      <a:pt x="31" y="135"/>
                    </a:lnTo>
                    <a:lnTo>
                      <a:pt x="40" y="146"/>
                    </a:lnTo>
                    <a:lnTo>
                      <a:pt x="51" y="155"/>
                    </a:lnTo>
                    <a:lnTo>
                      <a:pt x="64" y="162"/>
                    </a:lnTo>
                    <a:lnTo>
                      <a:pt x="70" y="165"/>
                    </a:lnTo>
                    <a:lnTo>
                      <a:pt x="77" y="166"/>
                    </a:lnTo>
                    <a:lnTo>
                      <a:pt x="84" y="167"/>
                    </a:lnTo>
                    <a:lnTo>
                      <a:pt x="93" y="168"/>
                    </a:lnTo>
                    <a:lnTo>
                      <a:pt x="93" y="168"/>
                    </a:lnTo>
                    <a:lnTo>
                      <a:pt x="100" y="167"/>
                    </a:lnTo>
                    <a:lnTo>
                      <a:pt x="107" y="166"/>
                    </a:lnTo>
                    <a:lnTo>
                      <a:pt x="114" y="165"/>
                    </a:lnTo>
                    <a:lnTo>
                      <a:pt x="122" y="162"/>
                    </a:lnTo>
                    <a:lnTo>
                      <a:pt x="135" y="155"/>
                    </a:lnTo>
                    <a:lnTo>
                      <a:pt x="145" y="146"/>
                    </a:lnTo>
                    <a:lnTo>
                      <a:pt x="155" y="135"/>
                    </a:lnTo>
                    <a:lnTo>
                      <a:pt x="161" y="122"/>
                    </a:lnTo>
                    <a:lnTo>
                      <a:pt x="163" y="115"/>
                    </a:lnTo>
                    <a:lnTo>
                      <a:pt x="166" y="107"/>
                    </a:lnTo>
                    <a:lnTo>
                      <a:pt x="167" y="100"/>
                    </a:lnTo>
                    <a:lnTo>
                      <a:pt x="167" y="92"/>
                    </a:lnTo>
                    <a:lnTo>
                      <a:pt x="167" y="92"/>
                    </a:lnTo>
                    <a:lnTo>
                      <a:pt x="167" y="85"/>
                    </a:lnTo>
                    <a:lnTo>
                      <a:pt x="166" y="78"/>
                    </a:lnTo>
                    <a:lnTo>
                      <a:pt x="163" y="70"/>
                    </a:lnTo>
                    <a:lnTo>
                      <a:pt x="161" y="63"/>
                    </a:lnTo>
                    <a:lnTo>
                      <a:pt x="155" y="50"/>
                    </a:lnTo>
                    <a:lnTo>
                      <a:pt x="145" y="39"/>
                    </a:lnTo>
                    <a:lnTo>
                      <a:pt x="135" y="30"/>
                    </a:lnTo>
                    <a:lnTo>
                      <a:pt x="122" y="23"/>
                    </a:lnTo>
                    <a:lnTo>
                      <a:pt x="114" y="20"/>
                    </a:lnTo>
                    <a:lnTo>
                      <a:pt x="107" y="19"/>
                    </a:lnTo>
                    <a:lnTo>
                      <a:pt x="100" y="18"/>
                    </a:lnTo>
                    <a:lnTo>
                      <a:pt x="93" y="17"/>
                    </a:lnTo>
                    <a:lnTo>
                      <a:pt x="93" y="17"/>
                    </a:lnTo>
                    <a:lnTo>
                      <a:pt x="84" y="18"/>
                    </a:lnTo>
                    <a:lnTo>
                      <a:pt x="77" y="19"/>
                    </a:lnTo>
                    <a:lnTo>
                      <a:pt x="70" y="20"/>
                    </a:lnTo>
                    <a:lnTo>
                      <a:pt x="63" y="23"/>
                    </a:lnTo>
                    <a:lnTo>
                      <a:pt x="51" y="30"/>
                    </a:lnTo>
                    <a:lnTo>
                      <a:pt x="40" y="39"/>
                    </a:lnTo>
                    <a:lnTo>
                      <a:pt x="31" y="50"/>
                    </a:lnTo>
                    <a:lnTo>
                      <a:pt x="24" y="63"/>
                    </a:lnTo>
                    <a:lnTo>
                      <a:pt x="21" y="70"/>
                    </a:lnTo>
                    <a:lnTo>
                      <a:pt x="20" y="78"/>
                    </a:lnTo>
                    <a:lnTo>
                      <a:pt x="19" y="85"/>
                    </a:lnTo>
                    <a:lnTo>
                      <a:pt x="18" y="92"/>
                    </a:lnTo>
                    <a:close/>
                    <a:moveTo>
                      <a:pt x="186" y="92"/>
                    </a:moveTo>
                    <a:lnTo>
                      <a:pt x="186" y="92"/>
                    </a:lnTo>
                    <a:lnTo>
                      <a:pt x="185" y="102"/>
                    </a:lnTo>
                    <a:lnTo>
                      <a:pt x="184" y="111"/>
                    </a:lnTo>
                    <a:lnTo>
                      <a:pt x="181" y="121"/>
                    </a:lnTo>
                    <a:lnTo>
                      <a:pt x="178" y="129"/>
                    </a:lnTo>
                    <a:lnTo>
                      <a:pt x="174" y="137"/>
                    </a:lnTo>
                    <a:lnTo>
                      <a:pt x="169" y="145"/>
                    </a:lnTo>
                    <a:lnTo>
                      <a:pt x="165" y="152"/>
                    </a:lnTo>
                    <a:lnTo>
                      <a:pt x="159" y="158"/>
                    </a:lnTo>
                    <a:lnTo>
                      <a:pt x="151" y="165"/>
                    </a:lnTo>
                    <a:lnTo>
                      <a:pt x="144" y="170"/>
                    </a:lnTo>
                    <a:lnTo>
                      <a:pt x="137" y="174"/>
                    </a:lnTo>
                    <a:lnTo>
                      <a:pt x="129" y="178"/>
                    </a:lnTo>
                    <a:lnTo>
                      <a:pt x="120" y="182"/>
                    </a:lnTo>
                    <a:lnTo>
                      <a:pt x="112" y="184"/>
                    </a:lnTo>
                    <a:lnTo>
                      <a:pt x="102" y="185"/>
                    </a:lnTo>
                    <a:lnTo>
                      <a:pt x="93" y="185"/>
                    </a:lnTo>
                    <a:lnTo>
                      <a:pt x="93" y="185"/>
                    </a:lnTo>
                    <a:lnTo>
                      <a:pt x="83" y="185"/>
                    </a:lnTo>
                    <a:lnTo>
                      <a:pt x="74" y="184"/>
                    </a:lnTo>
                    <a:lnTo>
                      <a:pt x="65" y="182"/>
                    </a:lnTo>
                    <a:lnTo>
                      <a:pt x="57" y="178"/>
                    </a:lnTo>
                    <a:lnTo>
                      <a:pt x="49" y="174"/>
                    </a:lnTo>
                    <a:lnTo>
                      <a:pt x="40" y="170"/>
                    </a:lnTo>
                    <a:lnTo>
                      <a:pt x="33" y="165"/>
                    </a:lnTo>
                    <a:lnTo>
                      <a:pt x="27" y="158"/>
                    </a:lnTo>
                    <a:lnTo>
                      <a:pt x="21" y="152"/>
                    </a:lnTo>
                    <a:lnTo>
                      <a:pt x="15" y="145"/>
                    </a:lnTo>
                    <a:lnTo>
                      <a:pt x="10" y="137"/>
                    </a:lnTo>
                    <a:lnTo>
                      <a:pt x="7" y="129"/>
                    </a:lnTo>
                    <a:lnTo>
                      <a:pt x="4" y="121"/>
                    </a:lnTo>
                    <a:lnTo>
                      <a:pt x="2" y="111"/>
                    </a:lnTo>
                    <a:lnTo>
                      <a:pt x="0" y="102"/>
                    </a:lnTo>
                    <a:lnTo>
                      <a:pt x="0" y="92"/>
                    </a:lnTo>
                    <a:lnTo>
                      <a:pt x="0" y="92"/>
                    </a:lnTo>
                    <a:lnTo>
                      <a:pt x="0" y="82"/>
                    </a:lnTo>
                    <a:lnTo>
                      <a:pt x="2" y="74"/>
                    </a:lnTo>
                    <a:lnTo>
                      <a:pt x="4" y="64"/>
                    </a:lnTo>
                    <a:lnTo>
                      <a:pt x="7" y="56"/>
                    </a:lnTo>
                    <a:lnTo>
                      <a:pt x="10" y="48"/>
                    </a:lnTo>
                    <a:lnTo>
                      <a:pt x="15" y="41"/>
                    </a:lnTo>
                    <a:lnTo>
                      <a:pt x="21" y="33"/>
                    </a:lnTo>
                    <a:lnTo>
                      <a:pt x="27" y="26"/>
                    </a:lnTo>
                    <a:lnTo>
                      <a:pt x="33" y="20"/>
                    </a:lnTo>
                    <a:lnTo>
                      <a:pt x="40" y="16"/>
                    </a:lnTo>
                    <a:lnTo>
                      <a:pt x="49" y="11"/>
                    </a:lnTo>
                    <a:lnTo>
                      <a:pt x="57" y="7"/>
                    </a:lnTo>
                    <a:lnTo>
                      <a:pt x="65" y="4"/>
                    </a:lnTo>
                    <a:lnTo>
                      <a:pt x="74" y="1"/>
                    </a:lnTo>
                    <a:lnTo>
                      <a:pt x="83" y="0"/>
                    </a:lnTo>
                    <a:lnTo>
                      <a:pt x="93" y="0"/>
                    </a:lnTo>
                    <a:lnTo>
                      <a:pt x="93" y="0"/>
                    </a:lnTo>
                    <a:lnTo>
                      <a:pt x="102" y="0"/>
                    </a:lnTo>
                    <a:lnTo>
                      <a:pt x="112" y="1"/>
                    </a:lnTo>
                    <a:lnTo>
                      <a:pt x="120" y="4"/>
                    </a:lnTo>
                    <a:lnTo>
                      <a:pt x="129" y="7"/>
                    </a:lnTo>
                    <a:lnTo>
                      <a:pt x="137" y="11"/>
                    </a:lnTo>
                    <a:lnTo>
                      <a:pt x="144" y="16"/>
                    </a:lnTo>
                    <a:lnTo>
                      <a:pt x="151" y="20"/>
                    </a:lnTo>
                    <a:lnTo>
                      <a:pt x="159" y="26"/>
                    </a:lnTo>
                    <a:lnTo>
                      <a:pt x="165" y="33"/>
                    </a:lnTo>
                    <a:lnTo>
                      <a:pt x="169" y="41"/>
                    </a:lnTo>
                    <a:lnTo>
                      <a:pt x="174" y="48"/>
                    </a:lnTo>
                    <a:lnTo>
                      <a:pt x="178" y="56"/>
                    </a:lnTo>
                    <a:lnTo>
                      <a:pt x="181" y="64"/>
                    </a:lnTo>
                    <a:lnTo>
                      <a:pt x="184" y="74"/>
                    </a:lnTo>
                    <a:lnTo>
                      <a:pt x="185" y="82"/>
                    </a:lnTo>
                    <a:lnTo>
                      <a:pt x="186"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spTree>
    <p:extLst>
      <p:ext uri="{BB962C8B-B14F-4D97-AF65-F5344CB8AC3E}">
        <p14:creationId xmlns:p14="http://schemas.microsoft.com/office/powerpoint/2010/main" val="2202305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4644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 fill">
    <p:spTree>
      <p:nvGrpSpPr>
        <p:cNvPr id="1" name=""/>
        <p:cNvGrpSpPr/>
        <p:nvPr/>
      </p:nvGrpSpPr>
      <p:grpSpPr>
        <a:xfrm>
          <a:off x="0" y="0"/>
          <a:ext cx="0" cy="0"/>
          <a:chOff x="0" y="0"/>
          <a:chExt cx="0" cy="0"/>
        </a:xfrm>
      </p:grpSpPr>
      <p:sp>
        <p:nvSpPr>
          <p:cNvPr id="4" name="Rectangle 3"/>
          <p:cNvSpPr/>
          <p:nvPr userDrawn="1"/>
        </p:nvSpPr>
        <p:spPr>
          <a:xfrm>
            <a:off x="312738" y="-1"/>
            <a:ext cx="8520112" cy="1236664"/>
          </a:xfrm>
          <a:prstGeom prst="rect">
            <a:avLst/>
          </a:prstGeom>
          <a:solidFill>
            <a:schemeClr val="accent1"/>
          </a:solidFill>
          <a:ln w="6350" cap="sq">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1371600" rIns="274320" bIns="274320" numCol="1" spcCol="0" rtlCol="0" fromWordArt="0" anchor="t" anchorCtr="0" forceAA="0" compatLnSpc="1">
            <a:prstTxWarp prst="textNoShape">
              <a:avLst/>
            </a:prstTxWarp>
            <a:noAutofit/>
          </a:bodyPr>
          <a:lstStyle/>
          <a:p>
            <a:pPr defTabSz="457200">
              <a:spcAft>
                <a:spcPts val="1200"/>
              </a:spcAft>
            </a:pPr>
            <a:endParaRPr lang="en-US" sz="3200">
              <a:solidFill>
                <a:prstClr val="white"/>
              </a:solidFill>
            </a:endParaRPr>
          </a:p>
        </p:txBody>
      </p:sp>
      <p:sp>
        <p:nvSpPr>
          <p:cNvPr id="2" name="Title 1"/>
          <p:cNvSpPr>
            <a:spLocks noGrp="1"/>
          </p:cNvSpPr>
          <p:nvPr>
            <p:ph type="title" hasCustomPrompt="1"/>
          </p:nvPr>
        </p:nvSpPr>
        <p:spPr>
          <a:xfrm>
            <a:off x="494324" y="284407"/>
            <a:ext cx="8155352" cy="770670"/>
          </a:xfrm>
        </p:spPr>
        <p:txBody>
          <a:bodyPr tIns="0" bIns="0"/>
          <a:lstStyle>
            <a:lvl1pPr>
              <a:defRPr b="0" cap="none" baseline="0">
                <a:solidFill>
                  <a:schemeClr val="bg1"/>
                </a:solidFill>
              </a:defRPr>
            </a:lvl1pPr>
          </a:lstStyle>
          <a:p>
            <a:r>
              <a:rPr lang="en-US"/>
              <a:t>Click to Edit Master Title Style</a:t>
            </a:r>
          </a:p>
        </p:txBody>
      </p:sp>
    </p:spTree>
    <p:extLst>
      <p:ext uri="{BB962C8B-B14F-4D97-AF65-F5344CB8AC3E}">
        <p14:creationId xmlns:p14="http://schemas.microsoft.com/office/powerpoint/2010/main" val="2715696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 content + fill">
    <p:spTree>
      <p:nvGrpSpPr>
        <p:cNvPr id="1" name=""/>
        <p:cNvGrpSpPr/>
        <p:nvPr/>
      </p:nvGrpSpPr>
      <p:grpSpPr>
        <a:xfrm>
          <a:off x="0" y="0"/>
          <a:ext cx="0" cy="0"/>
          <a:chOff x="0" y="0"/>
          <a:chExt cx="0" cy="0"/>
        </a:xfrm>
      </p:grpSpPr>
      <p:sp>
        <p:nvSpPr>
          <p:cNvPr id="4" name="Rectangle 3"/>
          <p:cNvSpPr/>
          <p:nvPr userDrawn="1"/>
        </p:nvSpPr>
        <p:spPr>
          <a:xfrm>
            <a:off x="312738" y="-1"/>
            <a:ext cx="8520112" cy="1236664"/>
          </a:xfrm>
          <a:prstGeom prst="rect">
            <a:avLst/>
          </a:prstGeom>
          <a:solidFill>
            <a:schemeClr val="accent1"/>
          </a:solidFill>
          <a:ln w="6350" cap="sq">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1371600" rIns="274320" bIns="274320" numCol="1" spcCol="0" rtlCol="0" fromWordArt="0" anchor="t" anchorCtr="0" forceAA="0" compatLnSpc="1">
            <a:prstTxWarp prst="textNoShape">
              <a:avLst/>
            </a:prstTxWarp>
            <a:noAutofit/>
          </a:bodyPr>
          <a:lstStyle/>
          <a:p>
            <a:pPr defTabSz="457200">
              <a:spcAft>
                <a:spcPts val="1200"/>
              </a:spcAft>
            </a:pPr>
            <a:endParaRPr lang="en-US" sz="3200">
              <a:solidFill>
                <a:prstClr val="white"/>
              </a:solidFill>
            </a:endParaRPr>
          </a:p>
        </p:txBody>
      </p:sp>
      <p:sp>
        <p:nvSpPr>
          <p:cNvPr id="2" name="Title 1"/>
          <p:cNvSpPr>
            <a:spLocks noGrp="1"/>
          </p:cNvSpPr>
          <p:nvPr>
            <p:ph type="title" hasCustomPrompt="1"/>
          </p:nvPr>
        </p:nvSpPr>
        <p:spPr>
          <a:xfrm>
            <a:off x="494324" y="284407"/>
            <a:ext cx="8155352" cy="770670"/>
          </a:xfrm>
        </p:spPr>
        <p:txBody>
          <a:bodyPr tIns="0" bIns="0"/>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p:txBody>
          <a:bodyPr>
            <a:noAutofit/>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6834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 two columns + fill">
    <p:spTree>
      <p:nvGrpSpPr>
        <p:cNvPr id="1" name=""/>
        <p:cNvGrpSpPr/>
        <p:nvPr/>
      </p:nvGrpSpPr>
      <p:grpSpPr>
        <a:xfrm>
          <a:off x="0" y="0"/>
          <a:ext cx="0" cy="0"/>
          <a:chOff x="0" y="0"/>
          <a:chExt cx="0" cy="0"/>
        </a:xfrm>
      </p:grpSpPr>
      <p:sp>
        <p:nvSpPr>
          <p:cNvPr id="5" name="Rectangle 4"/>
          <p:cNvSpPr/>
          <p:nvPr userDrawn="1"/>
        </p:nvSpPr>
        <p:spPr>
          <a:xfrm>
            <a:off x="312738" y="-1"/>
            <a:ext cx="8520112" cy="1236664"/>
          </a:xfrm>
          <a:prstGeom prst="rect">
            <a:avLst/>
          </a:prstGeom>
          <a:solidFill>
            <a:schemeClr val="accent1"/>
          </a:solidFill>
          <a:ln w="6350" cap="sq">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1371600" rIns="274320" bIns="274320" numCol="1" spcCol="0" rtlCol="0" fromWordArt="0" anchor="t" anchorCtr="0" forceAA="0" compatLnSpc="1">
            <a:prstTxWarp prst="textNoShape">
              <a:avLst/>
            </a:prstTxWarp>
            <a:noAutofit/>
          </a:bodyPr>
          <a:lstStyle/>
          <a:p>
            <a:pPr defTabSz="457200">
              <a:spcAft>
                <a:spcPts val="1200"/>
              </a:spcAft>
            </a:pPr>
            <a:endParaRPr lang="en-US" sz="3200">
              <a:solidFill>
                <a:prstClr val="white"/>
              </a:solidFill>
            </a:endParaRPr>
          </a:p>
        </p:txBody>
      </p:sp>
      <p:sp>
        <p:nvSpPr>
          <p:cNvPr id="2" name="Title 1"/>
          <p:cNvSpPr>
            <a:spLocks noGrp="1"/>
          </p:cNvSpPr>
          <p:nvPr>
            <p:ph type="title" hasCustomPrompt="1"/>
          </p:nvPr>
        </p:nvSpPr>
        <p:spPr>
          <a:xfrm>
            <a:off x="494324" y="284407"/>
            <a:ext cx="8155352" cy="770670"/>
          </a:xfrm>
        </p:spPr>
        <p:txBody>
          <a:bodyPr tIns="0" bIns="0"/>
          <a:lstStyle>
            <a:lvl1pPr>
              <a:defRPr>
                <a:solidFill>
                  <a:schemeClr val="bg1"/>
                </a:solidFill>
                <a:latin typeface="+mj-lt"/>
              </a:defRPr>
            </a:lvl1pPr>
          </a:lstStyle>
          <a:p>
            <a:r>
              <a:rPr lang="en-US"/>
              <a:t>Click to Edit Master Title Style</a:t>
            </a:r>
          </a:p>
        </p:txBody>
      </p:sp>
      <p:sp>
        <p:nvSpPr>
          <p:cNvPr id="3" name="Content Placeholder 2"/>
          <p:cNvSpPr>
            <a:spLocks noGrp="1"/>
          </p:cNvSpPr>
          <p:nvPr>
            <p:ph idx="1"/>
          </p:nvPr>
        </p:nvSpPr>
        <p:spPr>
          <a:xfrm>
            <a:off x="311151" y="1544638"/>
            <a:ext cx="4123690" cy="4678362"/>
          </a:xfrm>
          <a:ln w="6350">
            <a:noFill/>
          </a:ln>
        </p:spPr>
        <p:txBody>
          <a:bodyPr lIns="137160" tIns="137160" rIns="137160" bIns="137160">
            <a:noAutofit/>
          </a:bodyPr>
          <a:lstStyle>
            <a:lvl1pPr marL="0" indent="0">
              <a:buFontTx/>
              <a:buNone/>
              <a:defRPr sz="2200" b="0">
                <a:solidFill>
                  <a:schemeClr val="accent1"/>
                </a:solidFill>
                <a:latin typeface="+mj-lt"/>
              </a:defRPr>
            </a:lvl1pPr>
            <a:lvl2pPr marL="342900" indent="-238125">
              <a:buFont typeface="Arial" panose="020B0604020202020204" pitchFamily="34" charset="0"/>
              <a:buChar char="•"/>
              <a:defRPr sz="1800"/>
            </a:lvl2pPr>
            <a:lvl3pPr marL="579438" indent="-225425">
              <a:buFont typeface="Calibri" panose="020F0502020204030204" pitchFamily="34" charset="0"/>
              <a:buChar char="–"/>
              <a:defRPr sz="1800"/>
            </a:lvl3pPr>
            <a:lvl4pPr marL="804863" indent="-225425">
              <a:buFont typeface="Arial" panose="020B0604020202020204" pitchFamily="34" charset="0"/>
              <a:buChar char="•"/>
              <a:defRPr sz="1800"/>
            </a:lvl4pPr>
            <a:lvl5pPr marL="1030288" indent="-225425">
              <a:buFont typeface="Calibri" panose="020F0502020204030204" pitchFamily="34" charset="0"/>
              <a:buChar cha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idx="10" hasCustomPrompt="1"/>
          </p:nvPr>
        </p:nvSpPr>
        <p:spPr>
          <a:xfrm>
            <a:off x="4709160" y="1544638"/>
            <a:ext cx="4123688" cy="4678362"/>
          </a:xfrm>
          <a:ln w="6350">
            <a:noFill/>
          </a:ln>
        </p:spPr>
        <p:txBody>
          <a:bodyPr lIns="137160" tIns="137160" rIns="137160" bIns="137160">
            <a:noAutofit/>
          </a:bodyPr>
          <a:lstStyle>
            <a:lvl1pPr marL="0" indent="0">
              <a:buFontTx/>
              <a:buNone/>
              <a:defRPr sz="2200" b="0">
                <a:solidFill>
                  <a:schemeClr val="accent1"/>
                </a:solidFill>
                <a:latin typeface="+mj-lt"/>
              </a:defRPr>
            </a:lvl1pPr>
            <a:lvl2pPr marL="342900" indent="-238125">
              <a:buFont typeface="Arial" panose="020B0604020202020204" pitchFamily="34" charset="0"/>
              <a:buChar char="•"/>
              <a:defRPr sz="1800"/>
            </a:lvl2pPr>
            <a:lvl3pPr marL="579438" indent="-225425">
              <a:buFont typeface="Calibri" panose="020F0502020204030204" pitchFamily="34" charset="0"/>
              <a:buChar char="–"/>
              <a:defRPr sz="1800"/>
            </a:lvl3pPr>
            <a:lvl4pPr marL="804863" indent="-225425">
              <a:buFont typeface="Arial" panose="020B0604020202020204" pitchFamily="34" charset="0"/>
              <a:buChar char="•"/>
              <a:defRPr sz="1800"/>
            </a:lvl4pPr>
            <a:lvl5pPr marL="1030288" indent="-225425">
              <a:buFont typeface="Calibri" panose="020F050202020403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4572000" y="1544638"/>
            <a:ext cx="0" cy="4678362"/>
          </a:xfrm>
          <a:prstGeom prst="line">
            <a:avLst/>
          </a:prstGeom>
          <a:ln w="6350" cap="sq">
            <a:solidFill>
              <a:schemeClr val="bg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2112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 two columns + Text">
    <p:spTree>
      <p:nvGrpSpPr>
        <p:cNvPr id="1" name=""/>
        <p:cNvGrpSpPr/>
        <p:nvPr/>
      </p:nvGrpSpPr>
      <p:grpSpPr>
        <a:xfrm>
          <a:off x="0" y="0"/>
          <a:ext cx="0" cy="0"/>
          <a:chOff x="0" y="0"/>
          <a:chExt cx="0" cy="0"/>
        </a:xfrm>
      </p:grpSpPr>
      <p:sp>
        <p:nvSpPr>
          <p:cNvPr id="5" name="Rectangle 4"/>
          <p:cNvSpPr/>
          <p:nvPr userDrawn="1"/>
        </p:nvSpPr>
        <p:spPr>
          <a:xfrm>
            <a:off x="312738" y="-1"/>
            <a:ext cx="8520112" cy="1236664"/>
          </a:xfrm>
          <a:prstGeom prst="rect">
            <a:avLst/>
          </a:prstGeom>
          <a:solidFill>
            <a:schemeClr val="accent1"/>
          </a:solidFill>
          <a:ln w="6350" cap="sq">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1371600" rIns="274320" bIns="274320" numCol="1" spcCol="0" rtlCol="0" fromWordArt="0" anchor="t" anchorCtr="0" forceAA="0" compatLnSpc="1">
            <a:prstTxWarp prst="textNoShape">
              <a:avLst/>
            </a:prstTxWarp>
            <a:noAutofit/>
          </a:bodyPr>
          <a:lstStyle/>
          <a:p>
            <a:pPr defTabSz="457200">
              <a:spcAft>
                <a:spcPts val="1200"/>
              </a:spcAft>
            </a:pPr>
            <a:endParaRPr lang="en-US" sz="3200">
              <a:solidFill>
                <a:prstClr val="white"/>
              </a:solidFill>
            </a:endParaRPr>
          </a:p>
        </p:txBody>
      </p:sp>
      <p:sp>
        <p:nvSpPr>
          <p:cNvPr id="2" name="Title 1"/>
          <p:cNvSpPr>
            <a:spLocks noGrp="1"/>
          </p:cNvSpPr>
          <p:nvPr>
            <p:ph type="title" hasCustomPrompt="1"/>
          </p:nvPr>
        </p:nvSpPr>
        <p:spPr>
          <a:xfrm>
            <a:off x="494324" y="284407"/>
            <a:ext cx="8155352" cy="770670"/>
          </a:xfrm>
        </p:spPr>
        <p:txBody>
          <a:bodyPr tIns="0" bIns="0"/>
          <a:lstStyle>
            <a:lvl1pPr>
              <a:defRPr>
                <a:solidFill>
                  <a:schemeClr val="bg1"/>
                </a:solidFill>
                <a:latin typeface="+mj-lt"/>
              </a:defRPr>
            </a:lvl1pPr>
          </a:lstStyle>
          <a:p>
            <a:r>
              <a:rPr lang="en-US"/>
              <a:t>Click to Edit Master Title Style</a:t>
            </a:r>
          </a:p>
        </p:txBody>
      </p:sp>
      <p:sp>
        <p:nvSpPr>
          <p:cNvPr id="3" name="Content Placeholder 2"/>
          <p:cNvSpPr>
            <a:spLocks noGrp="1"/>
          </p:cNvSpPr>
          <p:nvPr>
            <p:ph idx="1"/>
          </p:nvPr>
        </p:nvSpPr>
        <p:spPr>
          <a:xfrm>
            <a:off x="311151" y="1544638"/>
            <a:ext cx="4123690" cy="3252214"/>
          </a:xfrm>
          <a:ln w="6350">
            <a:noFill/>
          </a:ln>
        </p:spPr>
        <p:txBody>
          <a:bodyPr lIns="137160" tIns="137160" rIns="137160" bIns="137160">
            <a:noAutofit/>
          </a:bodyPr>
          <a:lstStyle>
            <a:lvl1pPr marL="0" indent="0">
              <a:buFontTx/>
              <a:buNone/>
              <a:defRPr sz="2200" b="0">
                <a:solidFill>
                  <a:schemeClr val="accent1"/>
                </a:solidFill>
                <a:latin typeface="+mj-lt"/>
              </a:defRPr>
            </a:lvl1pPr>
            <a:lvl2pPr marL="342900" indent="-238125">
              <a:buFont typeface="Arial" panose="020B0604020202020204" pitchFamily="34" charset="0"/>
              <a:buChar char="•"/>
              <a:defRPr sz="1800"/>
            </a:lvl2pPr>
            <a:lvl3pPr marL="579438" indent="-225425">
              <a:buFont typeface="Calibri" panose="020F0502020204030204" pitchFamily="34" charset="0"/>
              <a:buChar char="–"/>
              <a:defRPr sz="1800"/>
            </a:lvl3pPr>
            <a:lvl4pPr marL="804863" indent="-225425">
              <a:buFont typeface="Arial" panose="020B0604020202020204" pitchFamily="34" charset="0"/>
              <a:buChar char="•"/>
              <a:defRPr sz="1800"/>
            </a:lvl4pPr>
            <a:lvl5pPr marL="1030288" indent="-225425">
              <a:buFont typeface="Calibri" panose="020F0502020204030204" pitchFamily="34" charset="0"/>
              <a:buChar cha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idx="10" hasCustomPrompt="1"/>
          </p:nvPr>
        </p:nvSpPr>
        <p:spPr>
          <a:xfrm>
            <a:off x="4709160" y="1544638"/>
            <a:ext cx="4123688" cy="3252214"/>
          </a:xfrm>
          <a:ln w="6350">
            <a:noFill/>
          </a:ln>
        </p:spPr>
        <p:txBody>
          <a:bodyPr lIns="137160" tIns="137160" rIns="137160" bIns="137160">
            <a:noAutofit/>
          </a:bodyPr>
          <a:lstStyle>
            <a:lvl1pPr marL="0" indent="0">
              <a:buFontTx/>
              <a:buNone/>
              <a:defRPr sz="2200" b="0">
                <a:solidFill>
                  <a:schemeClr val="accent1"/>
                </a:solidFill>
                <a:latin typeface="+mj-lt"/>
              </a:defRPr>
            </a:lvl1pPr>
            <a:lvl2pPr marL="342900" indent="-238125">
              <a:buFont typeface="Arial" panose="020B0604020202020204" pitchFamily="34" charset="0"/>
              <a:buChar char="•"/>
              <a:defRPr sz="1800"/>
            </a:lvl2pPr>
            <a:lvl3pPr marL="579438" indent="-225425">
              <a:buFont typeface="Calibri" panose="020F0502020204030204" pitchFamily="34" charset="0"/>
              <a:buChar char="–"/>
              <a:defRPr sz="1800"/>
            </a:lvl3pPr>
            <a:lvl4pPr marL="804863" indent="-225425">
              <a:buFont typeface="Arial" panose="020B0604020202020204" pitchFamily="34" charset="0"/>
              <a:buChar char="•"/>
              <a:defRPr sz="1800"/>
            </a:lvl4pPr>
            <a:lvl5pPr marL="1030288" indent="-225425">
              <a:buFont typeface="Calibri" panose="020F050202020403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a:cxnSpLocks/>
          </p:cNvCxnSpPr>
          <p:nvPr userDrawn="1"/>
        </p:nvCxnSpPr>
        <p:spPr>
          <a:xfrm>
            <a:off x="4572000" y="1544638"/>
            <a:ext cx="0" cy="3252214"/>
          </a:xfrm>
          <a:prstGeom prst="line">
            <a:avLst/>
          </a:prstGeom>
          <a:ln w="6350" cap="sq">
            <a:solidFill>
              <a:schemeClr val="bg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ext Placeholder 9">
            <a:extLst>
              <a:ext uri="{FF2B5EF4-FFF2-40B4-BE49-F238E27FC236}">
                <a16:creationId xmlns:a16="http://schemas.microsoft.com/office/drawing/2014/main" id="{AA38B163-1138-42F8-8218-209E510B6243}"/>
              </a:ext>
            </a:extLst>
          </p:cNvPr>
          <p:cNvSpPr>
            <a:spLocks noGrp="1"/>
          </p:cNvSpPr>
          <p:nvPr>
            <p:ph type="body" sz="quarter" idx="11"/>
          </p:nvPr>
        </p:nvSpPr>
        <p:spPr>
          <a:xfrm>
            <a:off x="2372996" y="5051710"/>
            <a:ext cx="4722005" cy="914400"/>
          </a:xfrm>
        </p:spPr>
        <p:txBody>
          <a:bodyPr/>
          <a:lstStyle>
            <a:lvl1pPr marL="0" indent="0" algn="ctr">
              <a:buNone/>
              <a:defRPr/>
            </a:lvl1pPr>
          </a:lstStyle>
          <a:p>
            <a:pPr lvl="0"/>
            <a:r>
              <a:rPr lang="en-US"/>
              <a:t>Click to edit Master text styles</a:t>
            </a:r>
          </a:p>
        </p:txBody>
      </p:sp>
    </p:spTree>
    <p:extLst>
      <p:ext uri="{BB962C8B-B14F-4D97-AF65-F5344CB8AC3E}">
        <p14:creationId xmlns:p14="http://schemas.microsoft.com/office/powerpoint/2010/main" val="159040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 three columns + fill">
    <p:spTree>
      <p:nvGrpSpPr>
        <p:cNvPr id="1" name=""/>
        <p:cNvGrpSpPr/>
        <p:nvPr/>
      </p:nvGrpSpPr>
      <p:grpSpPr>
        <a:xfrm>
          <a:off x="0" y="0"/>
          <a:ext cx="0" cy="0"/>
          <a:chOff x="0" y="0"/>
          <a:chExt cx="0" cy="0"/>
        </a:xfrm>
      </p:grpSpPr>
      <p:sp>
        <p:nvSpPr>
          <p:cNvPr id="8" name="Rectangle 7"/>
          <p:cNvSpPr/>
          <p:nvPr userDrawn="1"/>
        </p:nvSpPr>
        <p:spPr>
          <a:xfrm>
            <a:off x="312738" y="-1"/>
            <a:ext cx="8520112" cy="1236664"/>
          </a:xfrm>
          <a:prstGeom prst="rect">
            <a:avLst/>
          </a:prstGeom>
          <a:solidFill>
            <a:schemeClr val="accent1"/>
          </a:solidFill>
          <a:ln w="6350" cap="sq">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1371600" rIns="274320" bIns="274320" numCol="1" spcCol="0" rtlCol="0" fromWordArt="0" anchor="t" anchorCtr="0" forceAA="0" compatLnSpc="1">
            <a:prstTxWarp prst="textNoShape">
              <a:avLst/>
            </a:prstTxWarp>
            <a:noAutofit/>
          </a:bodyPr>
          <a:lstStyle/>
          <a:p>
            <a:pPr defTabSz="457200">
              <a:spcAft>
                <a:spcPts val="1200"/>
              </a:spcAft>
            </a:pPr>
            <a:endParaRPr lang="en-US" sz="3200">
              <a:solidFill>
                <a:prstClr val="white"/>
              </a:solidFill>
            </a:endParaRPr>
          </a:p>
        </p:txBody>
      </p:sp>
      <p:sp>
        <p:nvSpPr>
          <p:cNvPr id="2" name="Title 1"/>
          <p:cNvSpPr>
            <a:spLocks noGrp="1"/>
          </p:cNvSpPr>
          <p:nvPr>
            <p:ph type="title"/>
          </p:nvPr>
        </p:nvSpPr>
        <p:spPr>
          <a:xfrm>
            <a:off x="494324" y="284407"/>
            <a:ext cx="8155352" cy="770670"/>
          </a:xfrm>
        </p:spPr>
        <p:txBody>
          <a:bodyPr tIns="0" bIns="0"/>
          <a:lstStyle>
            <a:lvl1pPr>
              <a:defRPr>
                <a:solidFill>
                  <a:schemeClr val="bg1"/>
                </a:solidFill>
                <a:latin typeface="+mj-lt"/>
              </a:defRPr>
            </a:lvl1pPr>
          </a:lstStyle>
          <a:p>
            <a:r>
              <a:rPr lang="en-US"/>
              <a:t>Click to edit Master title style</a:t>
            </a:r>
          </a:p>
        </p:txBody>
      </p:sp>
      <p:sp>
        <p:nvSpPr>
          <p:cNvPr id="3" name="Content Placeholder 2"/>
          <p:cNvSpPr>
            <a:spLocks noGrp="1"/>
          </p:cNvSpPr>
          <p:nvPr>
            <p:ph idx="1"/>
          </p:nvPr>
        </p:nvSpPr>
        <p:spPr>
          <a:xfrm>
            <a:off x="312738" y="1544638"/>
            <a:ext cx="2656628" cy="4678362"/>
          </a:xfrm>
          <a:ln w="6350">
            <a:noFill/>
          </a:ln>
        </p:spPr>
        <p:txBody>
          <a:bodyPr lIns="137160" tIns="137160" rIns="137160" bIns="137160"/>
          <a:lstStyle>
            <a:lvl1pPr marL="0" indent="0">
              <a:buFontTx/>
              <a:buNone/>
              <a:defRPr sz="2200" b="0">
                <a:solidFill>
                  <a:schemeClr val="accent1"/>
                </a:solidFill>
                <a:latin typeface="+mj-lt"/>
              </a:defRPr>
            </a:lvl1pPr>
            <a:lvl2pPr marL="342900" indent="-238125">
              <a:buFont typeface="Arial" panose="020B0604020202020204" pitchFamily="34" charset="0"/>
              <a:buChar char="•"/>
              <a:defRPr sz="1800"/>
            </a:lvl2pPr>
            <a:lvl3pPr marL="579438" indent="-225425">
              <a:buFont typeface="Calibri" panose="020F0502020204030204" pitchFamily="34" charset="0"/>
              <a:buChar char="–"/>
              <a:defRPr sz="1800"/>
            </a:lvl3pPr>
            <a:lvl4pPr marL="804863" indent="-225425">
              <a:buFont typeface="Arial" panose="020B0604020202020204" pitchFamily="34" charset="0"/>
              <a:buChar char="•"/>
              <a:defRPr sz="1800"/>
            </a:lvl4pPr>
            <a:lvl5pPr marL="1030288" indent="-225425">
              <a:buFont typeface="Calibri" panose="020F0502020204030204" pitchFamily="34" charset="0"/>
              <a:buChar cha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idx="10"/>
          </p:nvPr>
        </p:nvSpPr>
        <p:spPr>
          <a:xfrm>
            <a:off x="3243686" y="1544638"/>
            <a:ext cx="2656627" cy="4678362"/>
          </a:xfrm>
          <a:ln w="6350">
            <a:noFill/>
          </a:ln>
        </p:spPr>
        <p:txBody>
          <a:bodyPr lIns="137160" tIns="137160" rIns="137160" bIns="137160"/>
          <a:lstStyle>
            <a:lvl1pPr marL="0" indent="0">
              <a:buFontTx/>
              <a:buNone/>
              <a:defRPr sz="2200" b="0">
                <a:solidFill>
                  <a:schemeClr val="accent1"/>
                </a:solidFill>
                <a:latin typeface="+mj-lt"/>
              </a:defRPr>
            </a:lvl1pPr>
            <a:lvl2pPr marL="342900" indent="-238125">
              <a:buFont typeface="Arial" panose="020B0604020202020204" pitchFamily="34" charset="0"/>
              <a:buChar char="•"/>
              <a:defRPr sz="1800"/>
            </a:lvl2pPr>
            <a:lvl3pPr marL="579438" indent="-225425">
              <a:buFont typeface="Calibri" panose="020F0502020204030204" pitchFamily="34" charset="0"/>
              <a:buChar char="–"/>
              <a:defRPr sz="1800"/>
            </a:lvl3pPr>
            <a:lvl4pPr marL="804863" indent="-225425">
              <a:buFont typeface="Arial" panose="020B0604020202020204" pitchFamily="34" charset="0"/>
              <a:buChar char="•"/>
              <a:defRPr sz="1800"/>
            </a:lvl4pPr>
            <a:lvl5pPr marL="1030288" indent="-225425">
              <a:buFont typeface="Calibri" panose="020F0502020204030204" pitchFamily="34" charset="0"/>
              <a:buChar cha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4"/>
          <p:cNvSpPr>
            <a:spLocks noGrp="1"/>
          </p:cNvSpPr>
          <p:nvPr>
            <p:ph idx="11" hasCustomPrompt="1"/>
          </p:nvPr>
        </p:nvSpPr>
        <p:spPr>
          <a:xfrm>
            <a:off x="6174634" y="1544638"/>
            <a:ext cx="2656627" cy="4678362"/>
          </a:xfrm>
          <a:ln w="6350">
            <a:noFill/>
          </a:ln>
        </p:spPr>
        <p:txBody>
          <a:bodyPr lIns="137160" tIns="137160" rIns="137160" bIns="137160"/>
          <a:lstStyle>
            <a:lvl1pPr marL="0" indent="0">
              <a:buFontTx/>
              <a:buNone/>
              <a:defRPr sz="2200" b="0">
                <a:solidFill>
                  <a:schemeClr val="accent1"/>
                </a:solidFill>
                <a:latin typeface="+mj-lt"/>
              </a:defRPr>
            </a:lvl1pPr>
            <a:lvl2pPr marL="342900" indent="-238125">
              <a:buFont typeface="Arial" panose="020B0604020202020204" pitchFamily="34" charset="0"/>
              <a:buChar char="•"/>
              <a:defRPr sz="1800"/>
            </a:lvl2pPr>
            <a:lvl3pPr marL="579438" indent="-225425">
              <a:buFont typeface="Calibri" panose="020F0502020204030204" pitchFamily="34" charset="0"/>
              <a:buChar char="–"/>
              <a:defRPr sz="1800"/>
            </a:lvl3pPr>
            <a:lvl4pPr marL="804863" indent="-225425">
              <a:buFont typeface="Arial" panose="020B0604020202020204" pitchFamily="34" charset="0"/>
              <a:buChar char="•"/>
              <a:defRPr sz="1800"/>
            </a:lvl4pPr>
            <a:lvl5pPr marL="1030288" indent="-225425">
              <a:buFont typeface="Calibri" panose="020F050202020403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p:cNvCxnSpPr/>
          <p:nvPr userDrawn="1"/>
        </p:nvCxnSpPr>
        <p:spPr>
          <a:xfrm>
            <a:off x="3106526" y="1544638"/>
            <a:ext cx="0" cy="4678362"/>
          </a:xfrm>
          <a:prstGeom prst="line">
            <a:avLst/>
          </a:prstGeom>
          <a:ln w="6350" cap="sq">
            <a:solidFill>
              <a:schemeClr val="bg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6037473" y="1544638"/>
            <a:ext cx="0" cy="4678362"/>
          </a:xfrm>
          <a:prstGeom prst="line">
            <a:avLst/>
          </a:prstGeom>
          <a:ln w="6350" cap="sq">
            <a:solidFill>
              <a:schemeClr val="bg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7434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4x4 grid + fill">
    <p:spTree>
      <p:nvGrpSpPr>
        <p:cNvPr id="1" name=""/>
        <p:cNvGrpSpPr/>
        <p:nvPr/>
      </p:nvGrpSpPr>
      <p:grpSpPr>
        <a:xfrm>
          <a:off x="0" y="0"/>
          <a:ext cx="0" cy="0"/>
          <a:chOff x="0" y="0"/>
          <a:chExt cx="0" cy="0"/>
        </a:xfrm>
      </p:grpSpPr>
      <p:sp>
        <p:nvSpPr>
          <p:cNvPr id="9" name="Rectangle 8"/>
          <p:cNvSpPr/>
          <p:nvPr userDrawn="1"/>
        </p:nvSpPr>
        <p:spPr>
          <a:xfrm>
            <a:off x="312738" y="-1"/>
            <a:ext cx="8520112" cy="1236664"/>
          </a:xfrm>
          <a:prstGeom prst="rect">
            <a:avLst/>
          </a:prstGeom>
          <a:solidFill>
            <a:schemeClr val="accent1"/>
          </a:solidFill>
          <a:ln w="6350" cap="sq">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1371600" rIns="274320" bIns="274320" numCol="1" spcCol="0" rtlCol="0" fromWordArt="0" anchor="t" anchorCtr="0" forceAA="0" compatLnSpc="1">
            <a:prstTxWarp prst="textNoShape">
              <a:avLst/>
            </a:prstTxWarp>
            <a:noAutofit/>
          </a:bodyPr>
          <a:lstStyle/>
          <a:p>
            <a:pPr defTabSz="457200">
              <a:spcAft>
                <a:spcPts val="1200"/>
              </a:spcAft>
            </a:pPr>
            <a:endParaRPr lang="en-US" sz="3200">
              <a:solidFill>
                <a:prstClr val="white"/>
              </a:solidFill>
            </a:endParaRPr>
          </a:p>
        </p:txBody>
      </p:sp>
      <p:sp>
        <p:nvSpPr>
          <p:cNvPr id="2" name="Title 1"/>
          <p:cNvSpPr>
            <a:spLocks noGrp="1"/>
          </p:cNvSpPr>
          <p:nvPr>
            <p:ph type="title"/>
          </p:nvPr>
        </p:nvSpPr>
        <p:spPr>
          <a:xfrm>
            <a:off x="494324" y="284407"/>
            <a:ext cx="8155352" cy="770670"/>
          </a:xfrm>
        </p:spPr>
        <p:txBody>
          <a:bodyPr tIns="0" bIns="0"/>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311151" y="1544638"/>
            <a:ext cx="4123690" cy="2202021"/>
          </a:xfrm>
          <a:ln w="6350">
            <a:noFill/>
          </a:ln>
        </p:spPr>
        <p:txBody>
          <a:bodyPr lIns="137160" tIns="137160" rIns="137160" bIns="137160"/>
          <a:lstStyle>
            <a:lvl1pPr marL="0" indent="0">
              <a:buFontTx/>
              <a:buNone/>
              <a:defRPr sz="2200" b="0">
                <a:solidFill>
                  <a:schemeClr val="accent1"/>
                </a:solidFill>
                <a:latin typeface="+mj-lt"/>
              </a:defRPr>
            </a:lvl1pPr>
            <a:lvl2pPr marL="342900" indent="-238125">
              <a:buFont typeface="Arial" panose="020B0604020202020204" pitchFamily="34" charset="0"/>
              <a:buChar char="•"/>
              <a:defRPr sz="1800"/>
            </a:lvl2pPr>
            <a:lvl3pPr marL="579438" indent="-225425">
              <a:buFont typeface="Calibri" panose="020F0502020204030204" pitchFamily="34" charset="0"/>
              <a:buChar char="–"/>
              <a:defRPr sz="1800"/>
            </a:lvl3pPr>
            <a:lvl4pPr marL="804863" indent="-225425">
              <a:buFont typeface="Arial" panose="020B0604020202020204" pitchFamily="34" charset="0"/>
              <a:buChar char="•"/>
              <a:defRPr sz="1800"/>
            </a:lvl4pPr>
            <a:lvl5pPr marL="1030288" indent="-225425">
              <a:buFont typeface="Calibri" panose="020F0502020204030204" pitchFamily="34" charset="0"/>
              <a:buChar cha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idx="10"/>
          </p:nvPr>
        </p:nvSpPr>
        <p:spPr>
          <a:xfrm>
            <a:off x="4709160" y="1544638"/>
            <a:ext cx="4123688" cy="2202021"/>
          </a:xfrm>
          <a:ln w="6350">
            <a:noFill/>
          </a:ln>
        </p:spPr>
        <p:txBody>
          <a:bodyPr lIns="137160" tIns="137160" rIns="137160" bIns="137160"/>
          <a:lstStyle>
            <a:lvl1pPr marL="0" indent="0">
              <a:buFontTx/>
              <a:buNone/>
              <a:defRPr sz="2200" b="0">
                <a:solidFill>
                  <a:schemeClr val="accent1"/>
                </a:solidFill>
                <a:latin typeface="+mj-lt"/>
              </a:defRPr>
            </a:lvl1pPr>
            <a:lvl2pPr marL="342900" indent="-238125">
              <a:buFont typeface="Arial" panose="020B0604020202020204" pitchFamily="34" charset="0"/>
              <a:buChar char="•"/>
              <a:defRPr sz="1800"/>
            </a:lvl2pPr>
            <a:lvl3pPr marL="579438" indent="-225425">
              <a:buFont typeface="Calibri" panose="020F0502020204030204" pitchFamily="34" charset="0"/>
              <a:buChar char="–"/>
              <a:defRPr sz="1800"/>
            </a:lvl3pPr>
            <a:lvl4pPr marL="804863" indent="-225425">
              <a:buFont typeface="Arial" panose="020B0604020202020204" pitchFamily="34" charset="0"/>
              <a:buChar char="•"/>
              <a:defRPr sz="1800"/>
            </a:lvl4pPr>
            <a:lvl5pPr marL="1030288" indent="-225425">
              <a:buFont typeface="Calibri" panose="020F0502020204030204" pitchFamily="34" charset="0"/>
              <a:buChar cha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p:cNvSpPr>
            <a:spLocks noGrp="1"/>
          </p:cNvSpPr>
          <p:nvPr>
            <p:ph idx="11"/>
          </p:nvPr>
        </p:nvSpPr>
        <p:spPr>
          <a:xfrm>
            <a:off x="311150" y="4020979"/>
            <a:ext cx="4123691" cy="2202021"/>
          </a:xfrm>
          <a:ln w="6350">
            <a:noFill/>
          </a:ln>
        </p:spPr>
        <p:txBody>
          <a:bodyPr lIns="137160" tIns="137160" rIns="137160" bIns="137160"/>
          <a:lstStyle>
            <a:lvl1pPr marL="0" indent="0">
              <a:buFontTx/>
              <a:buNone/>
              <a:defRPr sz="2200" b="0">
                <a:solidFill>
                  <a:schemeClr val="accent1"/>
                </a:solidFill>
                <a:latin typeface="+mj-lt"/>
              </a:defRPr>
            </a:lvl1pPr>
            <a:lvl2pPr marL="342900" indent="-238125">
              <a:buFont typeface="Arial" panose="020B0604020202020204" pitchFamily="34" charset="0"/>
              <a:buChar char="•"/>
              <a:defRPr sz="1800"/>
            </a:lvl2pPr>
            <a:lvl3pPr marL="579438" indent="-225425">
              <a:buFont typeface="Calibri" panose="020F0502020204030204" pitchFamily="34" charset="0"/>
              <a:buChar char="–"/>
              <a:defRPr sz="1800"/>
            </a:lvl3pPr>
            <a:lvl4pPr marL="804863" indent="-225425">
              <a:buFont typeface="Arial" panose="020B0604020202020204" pitchFamily="34" charset="0"/>
              <a:buChar char="•"/>
              <a:defRPr sz="1800"/>
            </a:lvl4pPr>
            <a:lvl5pPr marL="1030288" indent="-225425">
              <a:buFont typeface="Calibri" panose="020F0502020204030204" pitchFamily="34" charset="0"/>
              <a:buChar cha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5"/>
          <p:cNvSpPr>
            <a:spLocks noGrp="1"/>
          </p:cNvSpPr>
          <p:nvPr>
            <p:ph idx="12" hasCustomPrompt="1"/>
          </p:nvPr>
        </p:nvSpPr>
        <p:spPr>
          <a:xfrm>
            <a:off x="4709160" y="4020979"/>
            <a:ext cx="4123688" cy="2202021"/>
          </a:xfrm>
          <a:ln w="6350">
            <a:noFill/>
          </a:ln>
        </p:spPr>
        <p:txBody>
          <a:bodyPr lIns="137160" tIns="137160" rIns="137160" bIns="137160"/>
          <a:lstStyle>
            <a:lvl1pPr marL="0" indent="0">
              <a:buFontTx/>
              <a:buNone/>
              <a:defRPr sz="2200" b="0">
                <a:solidFill>
                  <a:schemeClr val="accent1"/>
                </a:solidFill>
                <a:latin typeface="+mj-lt"/>
              </a:defRPr>
            </a:lvl1pPr>
            <a:lvl2pPr marL="342900" indent="-238125">
              <a:buFont typeface="Arial" panose="020B0604020202020204" pitchFamily="34" charset="0"/>
              <a:buChar char="•"/>
              <a:defRPr sz="1800"/>
            </a:lvl2pPr>
            <a:lvl3pPr marL="579438" indent="-225425">
              <a:buFont typeface="Calibri" panose="020F0502020204030204" pitchFamily="34" charset="0"/>
              <a:buChar char="–"/>
              <a:defRPr sz="1800"/>
            </a:lvl3pPr>
            <a:lvl4pPr marL="804863" indent="-225425">
              <a:buFont typeface="Arial" panose="020B0604020202020204" pitchFamily="34" charset="0"/>
              <a:buChar char="•"/>
              <a:defRPr sz="1800"/>
            </a:lvl4pPr>
            <a:lvl5pPr marL="1030288" indent="-225425">
              <a:buFont typeface="Calibri" panose="020F050202020403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4572000" y="1544638"/>
            <a:ext cx="0" cy="4678362"/>
          </a:xfrm>
          <a:prstGeom prst="line">
            <a:avLst/>
          </a:prstGeom>
          <a:ln w="6350" cap="sq">
            <a:solidFill>
              <a:schemeClr val="bg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311150" y="3883819"/>
            <a:ext cx="8521700" cy="0"/>
          </a:xfrm>
          <a:prstGeom prst="line">
            <a:avLst/>
          </a:prstGeom>
          <a:ln w="6350" cap="sq">
            <a:solidFill>
              <a:schemeClr val="bg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0434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Forward-looking statement">
    <p:spTree>
      <p:nvGrpSpPr>
        <p:cNvPr id="1" name=""/>
        <p:cNvGrpSpPr/>
        <p:nvPr/>
      </p:nvGrpSpPr>
      <p:grpSpPr>
        <a:xfrm>
          <a:off x="0" y="0"/>
          <a:ext cx="0" cy="0"/>
          <a:chOff x="0" y="0"/>
          <a:chExt cx="0" cy="0"/>
        </a:xfrm>
      </p:grpSpPr>
      <p:sp>
        <p:nvSpPr>
          <p:cNvPr id="14" name="Rectangle 13"/>
          <p:cNvSpPr/>
          <p:nvPr userDrawn="1"/>
        </p:nvSpPr>
        <p:spPr>
          <a:xfrm>
            <a:off x="1" y="636588"/>
            <a:ext cx="3187700" cy="5586411"/>
          </a:xfrm>
          <a:prstGeom prst="rect">
            <a:avLst/>
          </a:prstGeom>
          <a:solidFill>
            <a:schemeClr val="accent1"/>
          </a:solidFill>
          <a:ln w="635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85216" tIns="585216" rIns="585216" bIns="585216" numCol="1" spcCol="0" rtlCol="0" fromWordArt="0" anchor="t" anchorCtr="0" forceAA="0" compatLnSpc="1">
            <a:prstTxWarp prst="textNoShape">
              <a:avLst/>
            </a:prstTxWarp>
            <a:noAutofit/>
          </a:bodyPr>
          <a:lstStyle/>
          <a:p>
            <a:pPr defTabSz="457200">
              <a:spcAft>
                <a:spcPts val="1200"/>
              </a:spcAft>
            </a:pPr>
            <a:endParaRPr lang="en-US" sz="2800">
              <a:solidFill>
                <a:prstClr val="white"/>
              </a:solidFill>
            </a:endParaRPr>
          </a:p>
        </p:txBody>
      </p:sp>
      <p:sp>
        <p:nvSpPr>
          <p:cNvPr id="15" name="Rectangle 14"/>
          <p:cNvSpPr/>
          <p:nvPr userDrawn="1"/>
        </p:nvSpPr>
        <p:spPr>
          <a:xfrm>
            <a:off x="3324860" y="636588"/>
            <a:ext cx="5819140" cy="5586412"/>
          </a:xfrm>
          <a:prstGeom prst="rect">
            <a:avLst/>
          </a:prstGeom>
          <a:solidFill>
            <a:schemeClr val="accent1">
              <a:alpha val="20000"/>
            </a:schemeClr>
          </a:solidFill>
          <a:ln w="6350" cap="sq">
            <a:noFill/>
            <a:miter lim="800000"/>
          </a:ln>
          <a:effectLst/>
        </p:spPr>
        <p:style>
          <a:lnRef idx="1">
            <a:schemeClr val="accent1"/>
          </a:lnRef>
          <a:fillRef idx="3">
            <a:schemeClr val="accent1"/>
          </a:fillRef>
          <a:effectRef idx="2">
            <a:schemeClr val="accent1"/>
          </a:effectRef>
          <a:fontRef idx="minor">
            <a:schemeClr val="lt1"/>
          </a:fontRef>
        </p:style>
        <p:txBody>
          <a:bodyPr wrap="square" lIns="585216" tIns="585216" rIns="585216" bIns="585216" rtlCol="0" anchor="t">
            <a:noAutofit/>
          </a:bodyPr>
          <a:lstStyle/>
          <a:p>
            <a:pPr defTabSz="457200">
              <a:lnSpc>
                <a:spcPct val="175000"/>
              </a:lnSpc>
            </a:pPr>
            <a:r>
              <a:rPr lang="en-US">
                <a:solidFill>
                  <a:srgbClr val="000000"/>
                </a:solidFill>
              </a:rPr>
              <a:t>Statements regarding our product development initiatives, including new products and future product upgrades, updates or enhancements represent our current intentions, but may be modified, delayed or abandoned without prior </a:t>
            </a:r>
            <a:br>
              <a:rPr lang="en-US">
                <a:solidFill>
                  <a:srgbClr val="000000"/>
                </a:solidFill>
              </a:rPr>
            </a:br>
            <a:r>
              <a:rPr lang="en-US">
                <a:solidFill>
                  <a:srgbClr val="000000"/>
                </a:solidFill>
              </a:rPr>
              <a:t>notice and there is no assurance that such offering, upgrades, updates or functionality will become available unless and until they have been made generally available to our customers.</a:t>
            </a:r>
          </a:p>
        </p:txBody>
      </p:sp>
      <p:sp>
        <p:nvSpPr>
          <p:cNvPr id="6" name="Rectangle 5">
            <a:extLst>
              <a:ext uri="{FF2B5EF4-FFF2-40B4-BE49-F238E27FC236}">
                <a16:creationId xmlns:a16="http://schemas.microsoft.com/office/drawing/2014/main" id="{E01B32C2-97BA-1D4A-BE1C-A41C5C04FBB1}"/>
              </a:ext>
            </a:extLst>
          </p:cNvPr>
          <p:cNvSpPr/>
          <p:nvPr userDrawn="1"/>
        </p:nvSpPr>
        <p:spPr>
          <a:xfrm>
            <a:off x="312738" y="1236663"/>
            <a:ext cx="365760" cy="45720"/>
          </a:xfrm>
          <a:prstGeom prst="rect">
            <a:avLst/>
          </a:prstGeom>
          <a:solidFill>
            <a:schemeClr val="tx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square" lIns="137160" tIns="137160" rIns="137160" bIns="137160" numCol="1" spcCol="0" rtlCol="0" fromWordArt="0" anchor="ctr" anchorCtr="0" forceAA="0" compatLnSpc="1">
            <a:prstTxWarp prst="textNoShape">
              <a:avLst/>
            </a:prstTxWarp>
            <a:noAutofit/>
          </a:bodyPr>
          <a:lstStyle/>
          <a:p>
            <a:pPr algn="ctr"/>
            <a:endParaRPr lang="en-US" sz="1800" err="1">
              <a:solidFill>
                <a:schemeClr val="bg1"/>
              </a:solidFill>
              <a:latin typeface="+mj-lt"/>
            </a:endParaRPr>
          </a:p>
        </p:txBody>
      </p:sp>
      <p:sp>
        <p:nvSpPr>
          <p:cNvPr id="12" name="Title 1"/>
          <p:cNvSpPr txBox="1">
            <a:spLocks/>
          </p:cNvSpPr>
          <p:nvPr userDrawn="1"/>
        </p:nvSpPr>
        <p:spPr>
          <a:xfrm>
            <a:off x="312738" y="1373822"/>
            <a:ext cx="2563812" cy="4111943"/>
          </a:xfrm>
          <a:prstGeom prst="rect">
            <a:avLst/>
          </a:prstGeom>
          <a:noFill/>
        </p:spPr>
        <p:txBody>
          <a:bodyPr vert="horz" lIns="0" tIns="0" rIns="0" bIns="0" rtlCol="0" anchor="t">
            <a:noAutofit/>
          </a:bodyPr>
          <a:lstStyle>
            <a:lvl1pPr algn="l" defTabSz="457200" rtl="0" eaLnBrk="1" latinLnBrk="0" hangingPunct="1">
              <a:lnSpc>
                <a:spcPct val="90000"/>
              </a:lnSpc>
              <a:spcBef>
                <a:spcPct val="0"/>
              </a:spcBef>
              <a:spcAft>
                <a:spcPts val="1200"/>
              </a:spcAft>
              <a:buNone/>
              <a:defRPr sz="2800" b="0" kern="1200">
                <a:solidFill>
                  <a:schemeClr val="bg1"/>
                </a:solidFill>
                <a:latin typeface="+mj-lt"/>
                <a:ea typeface="+mj-ea"/>
                <a:cs typeface="+mj-cs"/>
              </a:defRPr>
            </a:lvl1pPr>
          </a:lstStyle>
          <a:p>
            <a:r>
              <a:rPr lang="en-US">
                <a:solidFill>
                  <a:prstClr val="white"/>
                </a:solidFill>
              </a:rPr>
              <a:t>Forward-Looking Statement</a:t>
            </a:r>
          </a:p>
        </p:txBody>
      </p:sp>
      <p:sp>
        <p:nvSpPr>
          <p:cNvPr id="9" name="Slide Number Placeholder 5"/>
          <p:cNvSpPr txBox="1">
            <a:spLocks/>
          </p:cNvSpPr>
          <p:nvPr userDrawn="1"/>
        </p:nvSpPr>
        <p:spPr>
          <a:xfrm>
            <a:off x="7916985" y="6290152"/>
            <a:ext cx="914400" cy="365760"/>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mtClean="0">
                <a:solidFill>
                  <a:srgbClr val="4776BD"/>
                </a:solidFill>
              </a:rPr>
              <a:pPr/>
              <a:t>‹#›</a:t>
            </a:fld>
            <a:endParaRPr lang="en-US">
              <a:solidFill>
                <a:srgbClr val="4776BD"/>
              </a:solidFill>
            </a:endParaRPr>
          </a:p>
        </p:txBody>
      </p:sp>
    </p:spTree>
    <p:extLst>
      <p:ext uri="{BB962C8B-B14F-4D97-AF65-F5344CB8AC3E}">
        <p14:creationId xmlns:p14="http://schemas.microsoft.com/office/powerpoint/2010/main" val="1827824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End slide">
    <p:spTree>
      <p:nvGrpSpPr>
        <p:cNvPr id="1" name=""/>
        <p:cNvGrpSpPr/>
        <p:nvPr/>
      </p:nvGrpSpPr>
      <p:grpSpPr>
        <a:xfrm>
          <a:off x="0" y="0"/>
          <a:ext cx="0" cy="0"/>
          <a:chOff x="0" y="0"/>
          <a:chExt cx="0" cy="0"/>
        </a:xfrm>
      </p:grpSpPr>
      <p:grpSp>
        <p:nvGrpSpPr>
          <p:cNvPr id="2" name="Group 1"/>
          <p:cNvGrpSpPr>
            <a:grpSpLocks noChangeAspect="1"/>
          </p:cNvGrpSpPr>
          <p:nvPr userDrawn="1"/>
        </p:nvGrpSpPr>
        <p:grpSpPr>
          <a:xfrm>
            <a:off x="2036119" y="3063240"/>
            <a:ext cx="5214808" cy="731520"/>
            <a:chOff x="0" y="2787650"/>
            <a:chExt cx="9144001" cy="1282700"/>
          </a:xfrm>
          <a:solidFill>
            <a:schemeClr val="tx1"/>
          </a:solidFill>
        </p:grpSpPr>
        <p:sp>
          <p:nvSpPr>
            <p:cNvPr id="3" name="Freeform 2"/>
            <p:cNvSpPr>
              <a:spLocks noEditPoints="1"/>
            </p:cNvSpPr>
            <p:nvPr userDrawn="1"/>
          </p:nvSpPr>
          <p:spPr bwMode="auto">
            <a:xfrm>
              <a:off x="0" y="2838450"/>
              <a:ext cx="1008063" cy="1211263"/>
            </a:xfrm>
            <a:custGeom>
              <a:avLst/>
              <a:gdLst>
                <a:gd name="T0" fmla="*/ 1001 w 1271"/>
                <a:gd name="T1" fmla="*/ 1053 h 1526"/>
                <a:gd name="T2" fmla="*/ 983 w 1271"/>
                <a:gd name="T3" fmla="*/ 989 h 1526"/>
                <a:gd name="T4" fmla="*/ 943 w 1271"/>
                <a:gd name="T5" fmla="*/ 939 h 1526"/>
                <a:gd name="T6" fmla="*/ 881 w 1271"/>
                <a:gd name="T7" fmla="*/ 901 h 1526"/>
                <a:gd name="T8" fmla="*/ 797 w 1271"/>
                <a:gd name="T9" fmla="*/ 878 h 1526"/>
                <a:gd name="T10" fmla="*/ 689 w 1271"/>
                <a:gd name="T11" fmla="*/ 870 h 1526"/>
                <a:gd name="T12" fmla="*/ 708 w 1271"/>
                <a:gd name="T13" fmla="*/ 1289 h 1526"/>
                <a:gd name="T14" fmla="*/ 773 w 1271"/>
                <a:gd name="T15" fmla="*/ 1286 h 1526"/>
                <a:gd name="T16" fmla="*/ 857 w 1271"/>
                <a:gd name="T17" fmla="*/ 1268 h 1526"/>
                <a:gd name="T18" fmla="*/ 924 w 1271"/>
                <a:gd name="T19" fmla="*/ 1235 h 1526"/>
                <a:gd name="T20" fmla="*/ 971 w 1271"/>
                <a:gd name="T21" fmla="*/ 1188 h 1526"/>
                <a:gd name="T22" fmla="*/ 997 w 1271"/>
                <a:gd name="T23" fmla="*/ 1127 h 1526"/>
                <a:gd name="T24" fmla="*/ 917 w 1271"/>
                <a:gd name="T25" fmla="*/ 434 h 1526"/>
                <a:gd name="T26" fmla="*/ 912 w 1271"/>
                <a:gd name="T27" fmla="*/ 390 h 1526"/>
                <a:gd name="T28" fmla="*/ 890 w 1271"/>
                <a:gd name="T29" fmla="*/ 334 h 1526"/>
                <a:gd name="T30" fmla="*/ 848 w 1271"/>
                <a:gd name="T31" fmla="*/ 290 h 1526"/>
                <a:gd name="T32" fmla="*/ 788 w 1271"/>
                <a:gd name="T33" fmla="*/ 258 h 1526"/>
                <a:gd name="T34" fmla="*/ 711 w 1271"/>
                <a:gd name="T35" fmla="*/ 242 h 1526"/>
                <a:gd name="T36" fmla="*/ 264 w 1271"/>
                <a:gd name="T37" fmla="*/ 238 h 1526"/>
                <a:gd name="T38" fmla="*/ 629 w 1271"/>
                <a:gd name="T39" fmla="*/ 643 h 1526"/>
                <a:gd name="T40" fmla="*/ 720 w 1271"/>
                <a:gd name="T41" fmla="*/ 636 h 1526"/>
                <a:gd name="T42" fmla="*/ 797 w 1271"/>
                <a:gd name="T43" fmla="*/ 614 h 1526"/>
                <a:gd name="T44" fmla="*/ 856 w 1271"/>
                <a:gd name="T45" fmla="*/ 579 h 1526"/>
                <a:gd name="T46" fmla="*/ 891 w 1271"/>
                <a:gd name="T47" fmla="*/ 537 h 1526"/>
                <a:gd name="T48" fmla="*/ 905 w 1271"/>
                <a:gd name="T49" fmla="*/ 507 h 1526"/>
                <a:gd name="T50" fmla="*/ 916 w 1271"/>
                <a:gd name="T51" fmla="*/ 460 h 1526"/>
                <a:gd name="T52" fmla="*/ 1186 w 1271"/>
                <a:gd name="T53" fmla="*/ 391 h 1526"/>
                <a:gd name="T54" fmla="*/ 1175 w 1271"/>
                <a:gd name="T55" fmla="*/ 487 h 1526"/>
                <a:gd name="T56" fmla="*/ 1147 w 1271"/>
                <a:gd name="T57" fmla="*/ 565 h 1526"/>
                <a:gd name="T58" fmla="*/ 1104 w 1271"/>
                <a:gd name="T59" fmla="*/ 630 h 1526"/>
                <a:gd name="T60" fmla="*/ 1050 w 1271"/>
                <a:gd name="T61" fmla="*/ 681 h 1526"/>
                <a:gd name="T62" fmla="*/ 989 w 1271"/>
                <a:gd name="T63" fmla="*/ 722 h 1526"/>
                <a:gd name="T64" fmla="*/ 1001 w 1271"/>
                <a:gd name="T65" fmla="*/ 745 h 1526"/>
                <a:gd name="T66" fmla="*/ 1090 w 1271"/>
                <a:gd name="T67" fmla="*/ 788 h 1526"/>
                <a:gd name="T68" fmla="*/ 1164 w 1271"/>
                <a:gd name="T69" fmla="*/ 843 h 1526"/>
                <a:gd name="T70" fmla="*/ 1213 w 1271"/>
                <a:gd name="T71" fmla="*/ 899 h 1526"/>
                <a:gd name="T72" fmla="*/ 1236 w 1271"/>
                <a:gd name="T73" fmla="*/ 939 h 1526"/>
                <a:gd name="T74" fmla="*/ 1253 w 1271"/>
                <a:gd name="T75" fmla="*/ 983 h 1526"/>
                <a:gd name="T76" fmla="*/ 1265 w 1271"/>
                <a:gd name="T77" fmla="*/ 1032 h 1526"/>
                <a:gd name="T78" fmla="*/ 1270 w 1271"/>
                <a:gd name="T79" fmla="*/ 1086 h 1526"/>
                <a:gd name="T80" fmla="*/ 1270 w 1271"/>
                <a:gd name="T81" fmla="*/ 1130 h 1526"/>
                <a:gd name="T82" fmla="*/ 1260 w 1271"/>
                <a:gd name="T83" fmla="*/ 1202 h 1526"/>
                <a:gd name="T84" fmla="*/ 1240 w 1271"/>
                <a:gd name="T85" fmla="*/ 1268 h 1526"/>
                <a:gd name="T86" fmla="*/ 1207 w 1271"/>
                <a:gd name="T87" fmla="*/ 1325 h 1526"/>
                <a:gd name="T88" fmla="*/ 1167 w 1271"/>
                <a:gd name="T89" fmla="*/ 1375 h 1526"/>
                <a:gd name="T90" fmla="*/ 1115 w 1271"/>
                <a:gd name="T91" fmla="*/ 1419 h 1526"/>
                <a:gd name="T92" fmla="*/ 1056 w 1271"/>
                <a:gd name="T93" fmla="*/ 1455 h 1526"/>
                <a:gd name="T94" fmla="*/ 988 w 1271"/>
                <a:gd name="T95" fmla="*/ 1484 h 1526"/>
                <a:gd name="T96" fmla="*/ 911 w 1271"/>
                <a:gd name="T97" fmla="*/ 1505 h 1526"/>
                <a:gd name="T98" fmla="*/ 828 w 1271"/>
                <a:gd name="T99" fmla="*/ 1520 h 1526"/>
                <a:gd name="T100" fmla="*/ 738 w 1271"/>
                <a:gd name="T101" fmla="*/ 1526 h 1526"/>
                <a:gd name="T102" fmla="*/ 0 w 1271"/>
                <a:gd name="T103" fmla="*/ 0 h 1526"/>
                <a:gd name="T104" fmla="*/ 713 w 1271"/>
                <a:gd name="T105" fmla="*/ 0 h 1526"/>
                <a:gd name="T106" fmla="*/ 794 w 1271"/>
                <a:gd name="T107" fmla="*/ 8 h 1526"/>
                <a:gd name="T108" fmla="*/ 868 w 1271"/>
                <a:gd name="T109" fmla="*/ 22 h 1526"/>
                <a:gd name="T110" fmla="*/ 936 w 1271"/>
                <a:gd name="T111" fmla="*/ 42 h 1526"/>
                <a:gd name="T112" fmla="*/ 997 w 1271"/>
                <a:gd name="T113" fmla="*/ 71 h 1526"/>
                <a:gd name="T114" fmla="*/ 1050 w 1271"/>
                <a:gd name="T115" fmla="*/ 106 h 1526"/>
                <a:gd name="T116" fmla="*/ 1095 w 1271"/>
                <a:gd name="T117" fmla="*/ 147 h 1526"/>
                <a:gd name="T118" fmla="*/ 1131 w 1271"/>
                <a:gd name="T119" fmla="*/ 194 h 1526"/>
                <a:gd name="T120" fmla="*/ 1158 w 1271"/>
                <a:gd name="T121" fmla="*/ 247 h 1526"/>
                <a:gd name="T122" fmla="*/ 1176 w 1271"/>
                <a:gd name="T123" fmla="*/ 305 h 1526"/>
                <a:gd name="T124" fmla="*/ 1185 w 1271"/>
                <a:gd name="T125" fmla="*/ 368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1" h="1526">
                  <a:moveTo>
                    <a:pt x="1002" y="1077"/>
                  </a:moveTo>
                  <a:lnTo>
                    <a:pt x="1002" y="1077"/>
                  </a:lnTo>
                  <a:lnTo>
                    <a:pt x="1001" y="1053"/>
                  </a:lnTo>
                  <a:lnTo>
                    <a:pt x="997" y="1031"/>
                  </a:lnTo>
                  <a:lnTo>
                    <a:pt x="991" y="1010"/>
                  </a:lnTo>
                  <a:lnTo>
                    <a:pt x="983" y="989"/>
                  </a:lnTo>
                  <a:lnTo>
                    <a:pt x="972" y="972"/>
                  </a:lnTo>
                  <a:lnTo>
                    <a:pt x="959" y="955"/>
                  </a:lnTo>
                  <a:lnTo>
                    <a:pt x="943" y="939"/>
                  </a:lnTo>
                  <a:lnTo>
                    <a:pt x="924" y="925"/>
                  </a:lnTo>
                  <a:lnTo>
                    <a:pt x="904" y="912"/>
                  </a:lnTo>
                  <a:lnTo>
                    <a:pt x="881" y="901"/>
                  </a:lnTo>
                  <a:lnTo>
                    <a:pt x="855" y="892"/>
                  </a:lnTo>
                  <a:lnTo>
                    <a:pt x="826" y="884"/>
                  </a:lnTo>
                  <a:lnTo>
                    <a:pt x="797" y="878"/>
                  </a:lnTo>
                  <a:lnTo>
                    <a:pt x="763" y="874"/>
                  </a:lnTo>
                  <a:lnTo>
                    <a:pt x="727" y="871"/>
                  </a:lnTo>
                  <a:lnTo>
                    <a:pt x="689" y="870"/>
                  </a:lnTo>
                  <a:lnTo>
                    <a:pt x="264" y="870"/>
                  </a:lnTo>
                  <a:lnTo>
                    <a:pt x="264" y="1289"/>
                  </a:lnTo>
                  <a:lnTo>
                    <a:pt x="708" y="1289"/>
                  </a:lnTo>
                  <a:lnTo>
                    <a:pt x="708" y="1289"/>
                  </a:lnTo>
                  <a:lnTo>
                    <a:pt x="742" y="1288"/>
                  </a:lnTo>
                  <a:lnTo>
                    <a:pt x="773" y="1286"/>
                  </a:lnTo>
                  <a:lnTo>
                    <a:pt x="804" y="1281"/>
                  </a:lnTo>
                  <a:lnTo>
                    <a:pt x="831" y="1275"/>
                  </a:lnTo>
                  <a:lnTo>
                    <a:pt x="857" y="1268"/>
                  </a:lnTo>
                  <a:lnTo>
                    <a:pt x="881" y="1258"/>
                  </a:lnTo>
                  <a:lnTo>
                    <a:pt x="904" y="1247"/>
                  </a:lnTo>
                  <a:lnTo>
                    <a:pt x="924" y="1235"/>
                  </a:lnTo>
                  <a:lnTo>
                    <a:pt x="942" y="1221"/>
                  </a:lnTo>
                  <a:lnTo>
                    <a:pt x="958" y="1206"/>
                  </a:lnTo>
                  <a:lnTo>
                    <a:pt x="971" y="1188"/>
                  </a:lnTo>
                  <a:lnTo>
                    <a:pt x="982" y="1169"/>
                  </a:lnTo>
                  <a:lnTo>
                    <a:pt x="991" y="1148"/>
                  </a:lnTo>
                  <a:lnTo>
                    <a:pt x="997" y="1127"/>
                  </a:lnTo>
                  <a:lnTo>
                    <a:pt x="1001" y="1103"/>
                  </a:lnTo>
                  <a:lnTo>
                    <a:pt x="1002" y="1077"/>
                  </a:lnTo>
                  <a:close/>
                  <a:moveTo>
                    <a:pt x="917" y="434"/>
                  </a:moveTo>
                  <a:lnTo>
                    <a:pt x="917" y="434"/>
                  </a:lnTo>
                  <a:lnTo>
                    <a:pt x="916" y="411"/>
                  </a:lnTo>
                  <a:lnTo>
                    <a:pt x="912" y="390"/>
                  </a:lnTo>
                  <a:lnTo>
                    <a:pt x="908" y="371"/>
                  </a:lnTo>
                  <a:lnTo>
                    <a:pt x="899" y="352"/>
                  </a:lnTo>
                  <a:lnTo>
                    <a:pt x="890" y="334"/>
                  </a:lnTo>
                  <a:lnTo>
                    <a:pt x="878" y="318"/>
                  </a:lnTo>
                  <a:lnTo>
                    <a:pt x="863" y="303"/>
                  </a:lnTo>
                  <a:lnTo>
                    <a:pt x="848" y="290"/>
                  </a:lnTo>
                  <a:lnTo>
                    <a:pt x="830" y="278"/>
                  </a:lnTo>
                  <a:lnTo>
                    <a:pt x="810" y="268"/>
                  </a:lnTo>
                  <a:lnTo>
                    <a:pt x="788" y="258"/>
                  </a:lnTo>
                  <a:lnTo>
                    <a:pt x="764" y="251"/>
                  </a:lnTo>
                  <a:lnTo>
                    <a:pt x="738" y="245"/>
                  </a:lnTo>
                  <a:lnTo>
                    <a:pt x="711" y="242"/>
                  </a:lnTo>
                  <a:lnTo>
                    <a:pt x="681" y="239"/>
                  </a:lnTo>
                  <a:lnTo>
                    <a:pt x="650" y="238"/>
                  </a:lnTo>
                  <a:lnTo>
                    <a:pt x="264" y="238"/>
                  </a:lnTo>
                  <a:lnTo>
                    <a:pt x="264" y="643"/>
                  </a:lnTo>
                  <a:lnTo>
                    <a:pt x="629" y="643"/>
                  </a:lnTo>
                  <a:lnTo>
                    <a:pt x="629" y="643"/>
                  </a:lnTo>
                  <a:lnTo>
                    <a:pt x="662" y="643"/>
                  </a:lnTo>
                  <a:lnTo>
                    <a:pt x="691" y="641"/>
                  </a:lnTo>
                  <a:lnTo>
                    <a:pt x="720" y="636"/>
                  </a:lnTo>
                  <a:lnTo>
                    <a:pt x="748" y="631"/>
                  </a:lnTo>
                  <a:lnTo>
                    <a:pt x="773" y="624"/>
                  </a:lnTo>
                  <a:lnTo>
                    <a:pt x="797" y="614"/>
                  </a:lnTo>
                  <a:lnTo>
                    <a:pt x="818" y="605"/>
                  </a:lnTo>
                  <a:lnTo>
                    <a:pt x="838" y="592"/>
                  </a:lnTo>
                  <a:lnTo>
                    <a:pt x="856" y="579"/>
                  </a:lnTo>
                  <a:lnTo>
                    <a:pt x="872" y="563"/>
                  </a:lnTo>
                  <a:lnTo>
                    <a:pt x="885" y="546"/>
                  </a:lnTo>
                  <a:lnTo>
                    <a:pt x="891" y="537"/>
                  </a:lnTo>
                  <a:lnTo>
                    <a:pt x="897" y="527"/>
                  </a:lnTo>
                  <a:lnTo>
                    <a:pt x="902" y="516"/>
                  </a:lnTo>
                  <a:lnTo>
                    <a:pt x="905" y="507"/>
                  </a:lnTo>
                  <a:lnTo>
                    <a:pt x="909" y="495"/>
                  </a:lnTo>
                  <a:lnTo>
                    <a:pt x="912" y="484"/>
                  </a:lnTo>
                  <a:lnTo>
                    <a:pt x="916" y="460"/>
                  </a:lnTo>
                  <a:lnTo>
                    <a:pt x="917" y="434"/>
                  </a:lnTo>
                  <a:close/>
                  <a:moveTo>
                    <a:pt x="1186" y="391"/>
                  </a:moveTo>
                  <a:lnTo>
                    <a:pt x="1186" y="391"/>
                  </a:lnTo>
                  <a:lnTo>
                    <a:pt x="1185" y="425"/>
                  </a:lnTo>
                  <a:lnTo>
                    <a:pt x="1181" y="457"/>
                  </a:lnTo>
                  <a:lnTo>
                    <a:pt x="1175" y="487"/>
                  </a:lnTo>
                  <a:lnTo>
                    <a:pt x="1167" y="515"/>
                  </a:lnTo>
                  <a:lnTo>
                    <a:pt x="1157" y="542"/>
                  </a:lnTo>
                  <a:lnTo>
                    <a:pt x="1147" y="565"/>
                  </a:lnTo>
                  <a:lnTo>
                    <a:pt x="1133" y="589"/>
                  </a:lnTo>
                  <a:lnTo>
                    <a:pt x="1119" y="610"/>
                  </a:lnTo>
                  <a:lnTo>
                    <a:pt x="1104" y="630"/>
                  </a:lnTo>
                  <a:lnTo>
                    <a:pt x="1087" y="648"/>
                  </a:lnTo>
                  <a:lnTo>
                    <a:pt x="1069" y="666"/>
                  </a:lnTo>
                  <a:lnTo>
                    <a:pt x="1050" y="681"/>
                  </a:lnTo>
                  <a:lnTo>
                    <a:pt x="1029" y="696"/>
                  </a:lnTo>
                  <a:lnTo>
                    <a:pt x="1009" y="709"/>
                  </a:lnTo>
                  <a:lnTo>
                    <a:pt x="989" y="722"/>
                  </a:lnTo>
                  <a:lnTo>
                    <a:pt x="967" y="733"/>
                  </a:lnTo>
                  <a:lnTo>
                    <a:pt x="967" y="733"/>
                  </a:lnTo>
                  <a:lnTo>
                    <a:pt x="1001" y="745"/>
                  </a:lnTo>
                  <a:lnTo>
                    <a:pt x="1032" y="758"/>
                  </a:lnTo>
                  <a:lnTo>
                    <a:pt x="1062" y="772"/>
                  </a:lnTo>
                  <a:lnTo>
                    <a:pt x="1090" y="788"/>
                  </a:lnTo>
                  <a:lnTo>
                    <a:pt x="1117" y="804"/>
                  </a:lnTo>
                  <a:lnTo>
                    <a:pt x="1142" y="822"/>
                  </a:lnTo>
                  <a:lnTo>
                    <a:pt x="1164" y="843"/>
                  </a:lnTo>
                  <a:lnTo>
                    <a:pt x="1186" y="864"/>
                  </a:lnTo>
                  <a:lnTo>
                    <a:pt x="1205" y="887"/>
                  </a:lnTo>
                  <a:lnTo>
                    <a:pt x="1213" y="899"/>
                  </a:lnTo>
                  <a:lnTo>
                    <a:pt x="1222" y="912"/>
                  </a:lnTo>
                  <a:lnTo>
                    <a:pt x="1229" y="925"/>
                  </a:lnTo>
                  <a:lnTo>
                    <a:pt x="1236" y="939"/>
                  </a:lnTo>
                  <a:lnTo>
                    <a:pt x="1242" y="952"/>
                  </a:lnTo>
                  <a:lnTo>
                    <a:pt x="1248" y="968"/>
                  </a:lnTo>
                  <a:lnTo>
                    <a:pt x="1253" y="983"/>
                  </a:lnTo>
                  <a:lnTo>
                    <a:pt x="1258" y="999"/>
                  </a:lnTo>
                  <a:lnTo>
                    <a:pt x="1261" y="1016"/>
                  </a:lnTo>
                  <a:lnTo>
                    <a:pt x="1265" y="1032"/>
                  </a:lnTo>
                  <a:lnTo>
                    <a:pt x="1267" y="1049"/>
                  </a:lnTo>
                  <a:lnTo>
                    <a:pt x="1268" y="1067"/>
                  </a:lnTo>
                  <a:lnTo>
                    <a:pt x="1270" y="1086"/>
                  </a:lnTo>
                  <a:lnTo>
                    <a:pt x="1271" y="1105"/>
                  </a:lnTo>
                  <a:lnTo>
                    <a:pt x="1271" y="1105"/>
                  </a:lnTo>
                  <a:lnTo>
                    <a:pt x="1270" y="1130"/>
                  </a:lnTo>
                  <a:lnTo>
                    <a:pt x="1267" y="1155"/>
                  </a:lnTo>
                  <a:lnTo>
                    <a:pt x="1265" y="1179"/>
                  </a:lnTo>
                  <a:lnTo>
                    <a:pt x="1260" y="1202"/>
                  </a:lnTo>
                  <a:lnTo>
                    <a:pt x="1254" y="1225"/>
                  </a:lnTo>
                  <a:lnTo>
                    <a:pt x="1247" y="1246"/>
                  </a:lnTo>
                  <a:lnTo>
                    <a:pt x="1240" y="1268"/>
                  </a:lnTo>
                  <a:lnTo>
                    <a:pt x="1230" y="1287"/>
                  </a:lnTo>
                  <a:lnTo>
                    <a:pt x="1219" y="1306"/>
                  </a:lnTo>
                  <a:lnTo>
                    <a:pt x="1207" y="1325"/>
                  </a:lnTo>
                  <a:lnTo>
                    <a:pt x="1195" y="1343"/>
                  </a:lnTo>
                  <a:lnTo>
                    <a:pt x="1181" y="1360"/>
                  </a:lnTo>
                  <a:lnTo>
                    <a:pt x="1167" y="1375"/>
                  </a:lnTo>
                  <a:lnTo>
                    <a:pt x="1150" y="1391"/>
                  </a:lnTo>
                  <a:lnTo>
                    <a:pt x="1133" y="1405"/>
                  </a:lnTo>
                  <a:lnTo>
                    <a:pt x="1115" y="1419"/>
                  </a:lnTo>
                  <a:lnTo>
                    <a:pt x="1096" y="1431"/>
                  </a:lnTo>
                  <a:lnTo>
                    <a:pt x="1077" y="1445"/>
                  </a:lnTo>
                  <a:lnTo>
                    <a:pt x="1056" y="1455"/>
                  </a:lnTo>
                  <a:lnTo>
                    <a:pt x="1034" y="1466"/>
                  </a:lnTo>
                  <a:lnTo>
                    <a:pt x="1012" y="1476"/>
                  </a:lnTo>
                  <a:lnTo>
                    <a:pt x="988" y="1484"/>
                  </a:lnTo>
                  <a:lnTo>
                    <a:pt x="963" y="1492"/>
                  </a:lnTo>
                  <a:lnTo>
                    <a:pt x="938" y="1499"/>
                  </a:lnTo>
                  <a:lnTo>
                    <a:pt x="911" y="1505"/>
                  </a:lnTo>
                  <a:lnTo>
                    <a:pt x="885" y="1511"/>
                  </a:lnTo>
                  <a:lnTo>
                    <a:pt x="856" y="1516"/>
                  </a:lnTo>
                  <a:lnTo>
                    <a:pt x="828" y="1520"/>
                  </a:lnTo>
                  <a:lnTo>
                    <a:pt x="799" y="1522"/>
                  </a:lnTo>
                  <a:lnTo>
                    <a:pt x="768" y="1525"/>
                  </a:lnTo>
                  <a:lnTo>
                    <a:pt x="738" y="1526"/>
                  </a:lnTo>
                  <a:lnTo>
                    <a:pt x="706" y="1526"/>
                  </a:lnTo>
                  <a:lnTo>
                    <a:pt x="0" y="1526"/>
                  </a:lnTo>
                  <a:lnTo>
                    <a:pt x="0" y="0"/>
                  </a:lnTo>
                  <a:lnTo>
                    <a:pt x="684" y="0"/>
                  </a:lnTo>
                  <a:lnTo>
                    <a:pt x="684" y="0"/>
                  </a:lnTo>
                  <a:lnTo>
                    <a:pt x="713" y="0"/>
                  </a:lnTo>
                  <a:lnTo>
                    <a:pt x="740" y="3"/>
                  </a:lnTo>
                  <a:lnTo>
                    <a:pt x="768" y="4"/>
                  </a:lnTo>
                  <a:lnTo>
                    <a:pt x="794" y="8"/>
                  </a:lnTo>
                  <a:lnTo>
                    <a:pt x="819" y="11"/>
                  </a:lnTo>
                  <a:lnTo>
                    <a:pt x="844" y="16"/>
                  </a:lnTo>
                  <a:lnTo>
                    <a:pt x="868" y="22"/>
                  </a:lnTo>
                  <a:lnTo>
                    <a:pt x="892" y="28"/>
                  </a:lnTo>
                  <a:lnTo>
                    <a:pt x="915" y="35"/>
                  </a:lnTo>
                  <a:lnTo>
                    <a:pt x="936" y="42"/>
                  </a:lnTo>
                  <a:lnTo>
                    <a:pt x="958" y="52"/>
                  </a:lnTo>
                  <a:lnTo>
                    <a:pt x="978" y="61"/>
                  </a:lnTo>
                  <a:lnTo>
                    <a:pt x="997" y="71"/>
                  </a:lnTo>
                  <a:lnTo>
                    <a:pt x="1015" y="82"/>
                  </a:lnTo>
                  <a:lnTo>
                    <a:pt x="1033" y="94"/>
                  </a:lnTo>
                  <a:lnTo>
                    <a:pt x="1050" y="106"/>
                  </a:lnTo>
                  <a:lnTo>
                    <a:pt x="1065" y="119"/>
                  </a:lnTo>
                  <a:lnTo>
                    <a:pt x="1081" y="133"/>
                  </a:lnTo>
                  <a:lnTo>
                    <a:pt x="1095" y="147"/>
                  </a:lnTo>
                  <a:lnTo>
                    <a:pt x="1108" y="162"/>
                  </a:lnTo>
                  <a:lnTo>
                    <a:pt x="1120" y="177"/>
                  </a:lnTo>
                  <a:lnTo>
                    <a:pt x="1131" y="194"/>
                  </a:lnTo>
                  <a:lnTo>
                    <a:pt x="1142" y="211"/>
                  </a:lnTo>
                  <a:lnTo>
                    <a:pt x="1150" y="229"/>
                  </a:lnTo>
                  <a:lnTo>
                    <a:pt x="1158" y="247"/>
                  </a:lnTo>
                  <a:lnTo>
                    <a:pt x="1166" y="266"/>
                  </a:lnTo>
                  <a:lnTo>
                    <a:pt x="1172" y="285"/>
                  </a:lnTo>
                  <a:lnTo>
                    <a:pt x="1176" y="305"/>
                  </a:lnTo>
                  <a:lnTo>
                    <a:pt x="1180" y="325"/>
                  </a:lnTo>
                  <a:lnTo>
                    <a:pt x="1184" y="347"/>
                  </a:lnTo>
                  <a:lnTo>
                    <a:pt x="1185" y="368"/>
                  </a:lnTo>
                  <a:lnTo>
                    <a:pt x="1186" y="3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4" name="Rectangle 9"/>
            <p:cNvSpPr>
              <a:spLocks noChangeArrowheads="1"/>
            </p:cNvSpPr>
            <p:nvPr userDrawn="1"/>
          </p:nvSpPr>
          <p:spPr bwMode="auto">
            <a:xfrm>
              <a:off x="1149350" y="2787650"/>
              <a:ext cx="209550" cy="1262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5" name="Freeform 10"/>
            <p:cNvSpPr>
              <a:spLocks noEditPoints="1"/>
            </p:cNvSpPr>
            <p:nvPr userDrawn="1"/>
          </p:nvSpPr>
          <p:spPr bwMode="auto">
            <a:xfrm>
              <a:off x="1484313" y="3122613"/>
              <a:ext cx="827088" cy="946150"/>
            </a:xfrm>
            <a:custGeom>
              <a:avLst/>
              <a:gdLst>
                <a:gd name="T0" fmla="*/ 735 w 1044"/>
                <a:gd name="T1" fmla="*/ 661 h 1192"/>
                <a:gd name="T2" fmla="*/ 601 w 1044"/>
                <a:gd name="T3" fmla="*/ 636 h 1192"/>
                <a:gd name="T4" fmla="*/ 496 w 1044"/>
                <a:gd name="T5" fmla="*/ 634 h 1192"/>
                <a:gd name="T6" fmla="*/ 392 w 1044"/>
                <a:gd name="T7" fmla="*/ 653 h 1192"/>
                <a:gd name="T8" fmla="*/ 315 w 1044"/>
                <a:gd name="T9" fmla="*/ 695 h 1192"/>
                <a:gd name="T10" fmla="*/ 272 w 1044"/>
                <a:gd name="T11" fmla="*/ 758 h 1192"/>
                <a:gd name="T12" fmla="*/ 262 w 1044"/>
                <a:gd name="T13" fmla="*/ 823 h 1192"/>
                <a:gd name="T14" fmla="*/ 272 w 1044"/>
                <a:gd name="T15" fmla="*/ 879 h 1192"/>
                <a:gd name="T16" fmla="*/ 313 w 1044"/>
                <a:gd name="T17" fmla="*/ 937 h 1192"/>
                <a:gd name="T18" fmla="*/ 377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89 w 1044"/>
                <a:gd name="T33" fmla="*/ 679 h 1192"/>
                <a:gd name="T34" fmla="*/ 768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4 w 1044"/>
                <a:gd name="T47" fmla="*/ 1168 h 1192"/>
                <a:gd name="T48" fmla="*/ 185 w 1044"/>
                <a:gd name="T49" fmla="*/ 1139 h 1192"/>
                <a:gd name="T50" fmla="*/ 123 w 1044"/>
                <a:gd name="T51" fmla="*/ 1100 h 1192"/>
                <a:gd name="T52" fmla="*/ 73 w 1044"/>
                <a:gd name="T53" fmla="*/ 1050 h 1192"/>
                <a:gd name="T54" fmla="*/ 33 w 1044"/>
                <a:gd name="T55" fmla="*/ 989 h 1192"/>
                <a:gd name="T56" fmla="*/ 10 w 1044"/>
                <a:gd name="T57" fmla="*/ 917 h 1192"/>
                <a:gd name="T58" fmla="*/ 0 w 1044"/>
                <a:gd name="T59" fmla="*/ 836 h 1192"/>
                <a:gd name="T60" fmla="*/ 2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5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6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89" y="679"/>
                  </a:moveTo>
                  <a:lnTo>
                    <a:pt x="789" y="679"/>
                  </a:lnTo>
                  <a:lnTo>
                    <a:pt x="763" y="670"/>
                  </a:lnTo>
                  <a:lnTo>
                    <a:pt x="735" y="661"/>
                  </a:lnTo>
                  <a:lnTo>
                    <a:pt x="703" y="653"/>
                  </a:lnTo>
                  <a:lnTo>
                    <a:pt x="670" y="646"/>
                  </a:lnTo>
                  <a:lnTo>
                    <a:pt x="637" y="641"/>
                  </a:lnTo>
                  <a:lnTo>
                    <a:pt x="601" y="636"/>
                  </a:lnTo>
                  <a:lnTo>
                    <a:pt x="564" y="634"/>
                  </a:lnTo>
                  <a:lnTo>
                    <a:pt x="526" y="633"/>
                  </a:lnTo>
                  <a:lnTo>
                    <a:pt x="526" y="633"/>
                  </a:lnTo>
                  <a:lnTo>
                    <a:pt x="496" y="634"/>
                  </a:lnTo>
                  <a:lnTo>
                    <a:pt x="467" y="636"/>
                  </a:lnTo>
                  <a:lnTo>
                    <a:pt x="440" y="640"/>
                  </a:lnTo>
                  <a:lnTo>
                    <a:pt x="414" y="646"/>
                  </a:lnTo>
                  <a:lnTo>
                    <a:pt x="392" y="653"/>
                  </a:lnTo>
                  <a:lnTo>
                    <a:pt x="369" y="661"/>
                  </a:lnTo>
                  <a:lnTo>
                    <a:pt x="350" y="671"/>
                  </a:lnTo>
                  <a:lnTo>
                    <a:pt x="332" y="682"/>
                  </a:lnTo>
                  <a:lnTo>
                    <a:pt x="315" y="695"/>
                  </a:lnTo>
                  <a:lnTo>
                    <a:pt x="302" y="708"/>
                  </a:lnTo>
                  <a:lnTo>
                    <a:pt x="290" y="724"/>
                  </a:lnTo>
                  <a:lnTo>
                    <a:pt x="280" y="740"/>
                  </a:lnTo>
                  <a:lnTo>
                    <a:pt x="272" y="758"/>
                  </a:lnTo>
                  <a:lnTo>
                    <a:pt x="266" y="777"/>
                  </a:lnTo>
                  <a:lnTo>
                    <a:pt x="263" y="798"/>
                  </a:lnTo>
                  <a:lnTo>
                    <a:pt x="262" y="819"/>
                  </a:lnTo>
                  <a:lnTo>
                    <a:pt x="262" y="823"/>
                  </a:lnTo>
                  <a:lnTo>
                    <a:pt x="262" y="823"/>
                  </a:lnTo>
                  <a:lnTo>
                    <a:pt x="263" y="843"/>
                  </a:lnTo>
                  <a:lnTo>
                    <a:pt x="266" y="861"/>
                  </a:lnTo>
                  <a:lnTo>
                    <a:pt x="272" y="879"/>
                  </a:lnTo>
                  <a:lnTo>
                    <a:pt x="280" y="896"/>
                  </a:lnTo>
                  <a:lnTo>
                    <a:pt x="289" y="911"/>
                  </a:lnTo>
                  <a:lnTo>
                    <a:pt x="300" y="924"/>
                  </a:lnTo>
                  <a:lnTo>
                    <a:pt x="313" y="937"/>
                  </a:lnTo>
                  <a:lnTo>
                    <a:pt x="326" y="948"/>
                  </a:lnTo>
                  <a:lnTo>
                    <a:pt x="343" y="959"/>
                  </a:lnTo>
                  <a:lnTo>
                    <a:pt x="360" y="967"/>
                  </a:lnTo>
                  <a:lnTo>
                    <a:pt x="377" y="976"/>
                  </a:lnTo>
                  <a:lnTo>
                    <a:pt x="398" y="982"/>
                  </a:lnTo>
                  <a:lnTo>
                    <a:pt x="418" y="986"/>
                  </a:lnTo>
                  <a:lnTo>
                    <a:pt x="440" y="990"/>
                  </a:lnTo>
                  <a:lnTo>
                    <a:pt x="461" y="992"/>
                  </a:lnTo>
                  <a:lnTo>
                    <a:pt x="485" y="992"/>
                  </a:lnTo>
                  <a:lnTo>
                    <a:pt x="485"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3" y="802"/>
                  </a:lnTo>
                  <a:lnTo>
                    <a:pt x="786" y="790"/>
                  </a:lnTo>
                  <a:lnTo>
                    <a:pt x="788" y="777"/>
                  </a:lnTo>
                  <a:lnTo>
                    <a:pt x="788" y="764"/>
                  </a:lnTo>
                  <a:lnTo>
                    <a:pt x="789" y="751"/>
                  </a:lnTo>
                  <a:lnTo>
                    <a:pt x="789" y="679"/>
                  </a:lnTo>
                  <a:close/>
                  <a:moveTo>
                    <a:pt x="782" y="1167"/>
                  </a:moveTo>
                  <a:lnTo>
                    <a:pt x="782" y="1026"/>
                  </a:lnTo>
                  <a:lnTo>
                    <a:pt x="782" y="1026"/>
                  </a:lnTo>
                  <a:lnTo>
                    <a:pt x="768" y="1043"/>
                  </a:lnTo>
                  <a:lnTo>
                    <a:pt x="751" y="1059"/>
                  </a:lnTo>
                  <a:lnTo>
                    <a:pt x="735" y="1076"/>
                  </a:lnTo>
                  <a:lnTo>
                    <a:pt x="715"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50" y="1188"/>
                  </a:lnTo>
                  <a:lnTo>
                    <a:pt x="330" y="1186"/>
                  </a:lnTo>
                  <a:lnTo>
                    <a:pt x="311" y="1182"/>
                  </a:lnTo>
                  <a:lnTo>
                    <a:pt x="291" y="1179"/>
                  </a:lnTo>
                  <a:lnTo>
                    <a:pt x="272" y="1174"/>
                  </a:lnTo>
                  <a:lnTo>
                    <a:pt x="254" y="1168"/>
                  </a:lnTo>
                  <a:lnTo>
                    <a:pt x="237" y="1162"/>
                  </a:lnTo>
                  <a:lnTo>
                    <a:pt x="219" y="1155"/>
                  </a:lnTo>
                  <a:lnTo>
                    <a:pt x="202" y="1148"/>
                  </a:lnTo>
                  <a:lnTo>
                    <a:pt x="185" y="1139"/>
                  </a:lnTo>
                  <a:lnTo>
                    <a:pt x="168" y="1131"/>
                  </a:lnTo>
                  <a:lnTo>
                    <a:pt x="153" y="1121"/>
                  </a:lnTo>
                  <a:lnTo>
                    <a:pt x="137" y="1111"/>
                  </a:lnTo>
                  <a:lnTo>
                    <a:pt x="123" y="1100"/>
                  </a:lnTo>
                  <a:lnTo>
                    <a:pt x="110" y="1089"/>
                  </a:lnTo>
                  <a:lnTo>
                    <a:pt x="97" y="1076"/>
                  </a:lnTo>
                  <a:lnTo>
                    <a:pt x="85" y="1064"/>
                  </a:lnTo>
                  <a:lnTo>
                    <a:pt x="73" y="1050"/>
                  </a:lnTo>
                  <a:lnTo>
                    <a:pt x="62" y="1035"/>
                  </a:lnTo>
                  <a:lnTo>
                    <a:pt x="51" y="1021"/>
                  </a:lnTo>
                  <a:lnTo>
                    <a:pt x="42" y="1005"/>
                  </a:lnTo>
                  <a:lnTo>
                    <a:pt x="33" y="989"/>
                  </a:lnTo>
                  <a:lnTo>
                    <a:pt x="26" y="972"/>
                  </a:lnTo>
                  <a:lnTo>
                    <a:pt x="19" y="954"/>
                  </a:lnTo>
                  <a:lnTo>
                    <a:pt x="14" y="936"/>
                  </a:lnTo>
                  <a:lnTo>
                    <a:pt x="10" y="917"/>
                  </a:lnTo>
                  <a:lnTo>
                    <a:pt x="6" y="898"/>
                  </a:lnTo>
                  <a:lnTo>
                    <a:pt x="2" y="878"/>
                  </a:lnTo>
                  <a:lnTo>
                    <a:pt x="1" y="857"/>
                  </a:lnTo>
                  <a:lnTo>
                    <a:pt x="0" y="836"/>
                  </a:lnTo>
                  <a:lnTo>
                    <a:pt x="0" y="831"/>
                  </a:lnTo>
                  <a:lnTo>
                    <a:pt x="0" y="831"/>
                  </a:lnTo>
                  <a:lnTo>
                    <a:pt x="1" y="808"/>
                  </a:lnTo>
                  <a:lnTo>
                    <a:pt x="2" y="787"/>
                  </a:lnTo>
                  <a:lnTo>
                    <a:pt x="6"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0" y="491"/>
                  </a:lnTo>
                  <a:lnTo>
                    <a:pt x="281" y="485"/>
                  </a:lnTo>
                  <a:lnTo>
                    <a:pt x="302" y="479"/>
                  </a:lnTo>
                  <a:lnTo>
                    <a:pt x="324" y="474"/>
                  </a:lnTo>
                  <a:lnTo>
                    <a:pt x="346" y="470"/>
                  </a:lnTo>
                  <a:lnTo>
                    <a:pt x="370"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3" y="451"/>
                  </a:lnTo>
                  <a:lnTo>
                    <a:pt x="780" y="425"/>
                  </a:lnTo>
                  <a:lnTo>
                    <a:pt x="775" y="399"/>
                  </a:lnTo>
                  <a:lnTo>
                    <a:pt x="767" y="375"/>
                  </a:lnTo>
                  <a:lnTo>
                    <a:pt x="756" y="353"/>
                  </a:lnTo>
                  <a:lnTo>
                    <a:pt x="744" y="333"/>
                  </a:lnTo>
                  <a:lnTo>
                    <a:pt x="729" y="315"/>
                  </a:lnTo>
                  <a:lnTo>
                    <a:pt x="712" y="298"/>
                  </a:lnTo>
                  <a:lnTo>
                    <a:pt x="693" y="283"/>
                  </a:lnTo>
                  <a:lnTo>
                    <a:pt x="671" y="271"/>
                  </a:lnTo>
                  <a:lnTo>
                    <a:pt x="649" y="260"/>
                  </a:lnTo>
                  <a:lnTo>
                    <a:pt x="623" y="251"/>
                  </a:lnTo>
                  <a:lnTo>
                    <a:pt x="596" y="243"/>
                  </a:lnTo>
                  <a:lnTo>
                    <a:pt x="566" y="239"/>
                  </a:lnTo>
                  <a:lnTo>
                    <a:pt x="535" y="236"/>
                  </a:lnTo>
                  <a:lnTo>
                    <a:pt x="502" y="235"/>
                  </a:lnTo>
                  <a:lnTo>
                    <a:pt x="502" y="235"/>
                  </a:lnTo>
                  <a:lnTo>
                    <a:pt x="455" y="236"/>
                  </a:lnTo>
                  <a:lnTo>
                    <a:pt x="411" y="240"/>
                  </a:lnTo>
                  <a:lnTo>
                    <a:pt x="369" y="246"/>
                  </a:lnTo>
                  <a:lnTo>
                    <a:pt x="328" y="254"/>
                  </a:lnTo>
                  <a:lnTo>
                    <a:pt x="289" y="265"/>
                  </a:lnTo>
                  <a:lnTo>
                    <a:pt x="250" y="277"/>
                  </a:lnTo>
                  <a:lnTo>
                    <a:pt x="211" y="290"/>
                  </a:lnTo>
                  <a:lnTo>
                    <a:pt x="173" y="307"/>
                  </a:lnTo>
                  <a:lnTo>
                    <a:pt x="100" y="95"/>
                  </a:lnTo>
                  <a:lnTo>
                    <a:pt x="100" y="95"/>
                  </a:lnTo>
                  <a:lnTo>
                    <a:pt x="148" y="75"/>
                  </a:lnTo>
                  <a:lnTo>
                    <a:pt x="196" y="56"/>
                  </a:lnTo>
                  <a:lnTo>
                    <a:pt x="246" y="39"/>
                  </a:lnTo>
                  <a:lnTo>
                    <a:pt x="271" y="32"/>
                  </a:lnTo>
                  <a:lnTo>
                    <a:pt x="297" y="26"/>
                  </a:lnTo>
                  <a:lnTo>
                    <a:pt x="324" y="20"/>
                  </a:lnTo>
                  <a:lnTo>
                    <a:pt x="351" y="14"/>
                  </a:lnTo>
                  <a:lnTo>
                    <a:pt x="380" y="11"/>
                  </a:lnTo>
                  <a:lnTo>
                    <a:pt x="410" y="6"/>
                  </a:lnTo>
                  <a:lnTo>
                    <a:pt x="440" y="3"/>
                  </a:lnTo>
                  <a:lnTo>
                    <a:pt x="472" y="1"/>
                  </a:lnTo>
                  <a:lnTo>
                    <a:pt x="504" y="0"/>
                  </a:lnTo>
                  <a:lnTo>
                    <a:pt x="539" y="0"/>
                  </a:lnTo>
                  <a:lnTo>
                    <a:pt x="539" y="0"/>
                  </a:lnTo>
                  <a:lnTo>
                    <a:pt x="570" y="0"/>
                  </a:lnTo>
                  <a:lnTo>
                    <a:pt x="601" y="1"/>
                  </a:lnTo>
                  <a:lnTo>
                    <a:pt x="629"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8" y="126"/>
                  </a:lnTo>
                  <a:lnTo>
                    <a:pt x="934" y="143"/>
                  </a:lnTo>
                  <a:lnTo>
                    <a:pt x="948" y="160"/>
                  </a:lnTo>
                  <a:lnTo>
                    <a:pt x="961" y="178"/>
                  </a:lnTo>
                  <a:lnTo>
                    <a:pt x="973" y="197"/>
                  </a:lnTo>
                  <a:lnTo>
                    <a:pt x="985" y="216"/>
                  </a:lnTo>
                  <a:lnTo>
                    <a:pt x="996" y="236"/>
                  </a:lnTo>
                  <a:lnTo>
                    <a:pt x="1004"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6" name="Freeform 11"/>
            <p:cNvSpPr>
              <a:spLocks/>
            </p:cNvSpPr>
            <p:nvPr userDrawn="1"/>
          </p:nvSpPr>
          <p:spPr bwMode="auto">
            <a:xfrm>
              <a:off x="2424113" y="3117850"/>
              <a:ext cx="846138" cy="952500"/>
            </a:xfrm>
            <a:custGeom>
              <a:avLst/>
              <a:gdLst>
                <a:gd name="T0" fmla="*/ 531 w 1065"/>
                <a:gd name="T1" fmla="*/ 1198 h 1200"/>
                <a:gd name="T2" fmla="*/ 413 w 1065"/>
                <a:gd name="T3" fmla="*/ 1174 h 1200"/>
                <a:gd name="T4" fmla="*/ 306 w 1065"/>
                <a:gd name="T5" fmla="*/ 1128 h 1200"/>
                <a:gd name="T6" fmla="*/ 211 w 1065"/>
                <a:gd name="T7" fmla="*/ 1064 h 1200"/>
                <a:gd name="T8" fmla="*/ 131 w 1065"/>
                <a:gd name="T9" fmla="*/ 983 h 1200"/>
                <a:gd name="T10" fmla="*/ 69 w 1065"/>
                <a:gd name="T11" fmla="*/ 887 h 1200"/>
                <a:gd name="T12" fmla="*/ 25 w 1065"/>
                <a:gd name="T13" fmla="*/ 781 h 1200"/>
                <a:gd name="T14" fmla="*/ 4 w 1065"/>
                <a:gd name="T15" fmla="*/ 665 h 1200"/>
                <a:gd name="T16" fmla="*/ 1 w 1065"/>
                <a:gd name="T17" fmla="*/ 573 h 1200"/>
                <a:gd name="T18" fmla="*/ 18 w 1065"/>
                <a:gd name="T19" fmla="*/ 454 h 1200"/>
                <a:gd name="T20" fmla="*/ 56 w 1065"/>
                <a:gd name="T21" fmla="*/ 344 h 1200"/>
                <a:gd name="T22" fmla="*/ 115 w 1065"/>
                <a:gd name="T23" fmla="*/ 244 h 1200"/>
                <a:gd name="T24" fmla="*/ 190 w 1065"/>
                <a:gd name="T25" fmla="*/ 158 h 1200"/>
                <a:gd name="T26" fmla="*/ 281 w 1065"/>
                <a:gd name="T27" fmla="*/ 88 h 1200"/>
                <a:gd name="T28" fmla="*/ 386 w 1065"/>
                <a:gd name="T29" fmla="*/ 37 h 1200"/>
                <a:gd name="T30" fmla="*/ 503 w 1065"/>
                <a:gd name="T31" fmla="*/ 7 h 1200"/>
                <a:gd name="T32" fmla="*/ 597 w 1065"/>
                <a:gd name="T33" fmla="*/ 0 h 1200"/>
                <a:gd name="T34" fmla="*/ 745 w 1065"/>
                <a:gd name="T35" fmla="*/ 14 h 1200"/>
                <a:gd name="T36" fmla="*/ 868 w 1065"/>
                <a:gd name="T37" fmla="*/ 55 h 1200"/>
                <a:gd name="T38" fmla="*/ 971 w 1065"/>
                <a:gd name="T39" fmla="*/ 118 h 1200"/>
                <a:gd name="T40" fmla="*/ 1057 w 1065"/>
                <a:gd name="T41" fmla="*/ 198 h 1200"/>
                <a:gd name="T42" fmla="*/ 847 w 1065"/>
                <a:gd name="T43" fmla="*/ 329 h 1200"/>
                <a:gd name="T44" fmla="*/ 781 w 1065"/>
                <a:gd name="T45" fmla="*/ 280 h 1200"/>
                <a:gd name="T46" fmla="*/ 707 w 1065"/>
                <a:gd name="T47" fmla="*/ 247 h 1200"/>
                <a:gd name="T48" fmla="*/ 619 w 1065"/>
                <a:gd name="T49" fmla="*/ 231 h 1200"/>
                <a:gd name="T50" fmla="*/ 559 w 1065"/>
                <a:gd name="T51" fmla="*/ 233 h 1200"/>
                <a:gd name="T52" fmla="*/ 493 w 1065"/>
                <a:gd name="T53" fmla="*/ 247 h 1200"/>
                <a:gd name="T54" fmla="*/ 433 w 1065"/>
                <a:gd name="T55" fmla="*/ 276 h 1200"/>
                <a:gd name="T56" fmla="*/ 381 w 1065"/>
                <a:gd name="T57" fmla="*/ 315 h 1200"/>
                <a:gd name="T58" fmla="*/ 337 w 1065"/>
                <a:gd name="T59" fmla="*/ 365 h 1200"/>
                <a:gd name="T60" fmla="*/ 302 w 1065"/>
                <a:gd name="T61" fmla="*/ 424 h 1200"/>
                <a:gd name="T62" fmla="*/ 278 w 1065"/>
                <a:gd name="T63" fmla="*/ 489 h 1200"/>
                <a:gd name="T64" fmla="*/ 265 w 1065"/>
                <a:gd name="T65" fmla="*/ 561 h 1200"/>
                <a:gd name="T66" fmla="*/ 264 w 1065"/>
                <a:gd name="T67" fmla="*/ 618 h 1200"/>
                <a:gd name="T68" fmla="*/ 273 w 1065"/>
                <a:gd name="T69" fmla="*/ 692 h 1200"/>
                <a:gd name="T70" fmla="*/ 295 w 1065"/>
                <a:gd name="T71" fmla="*/ 762 h 1200"/>
                <a:gd name="T72" fmla="*/ 328 w 1065"/>
                <a:gd name="T73" fmla="*/ 823 h 1200"/>
                <a:gd name="T74" fmla="*/ 371 w 1065"/>
                <a:gd name="T75" fmla="*/ 875 h 1200"/>
                <a:gd name="T76" fmla="*/ 424 w 1065"/>
                <a:gd name="T77" fmla="*/ 918 h 1200"/>
                <a:gd name="T78" fmla="*/ 485 w 1065"/>
                <a:gd name="T79" fmla="*/ 949 h 1200"/>
                <a:gd name="T80" fmla="*/ 553 w 1065"/>
                <a:gd name="T81" fmla="*/ 967 h 1200"/>
                <a:gd name="T82" fmla="*/ 608 w 1065"/>
                <a:gd name="T83" fmla="*/ 972 h 1200"/>
                <a:gd name="T84" fmla="*/ 695 w 1065"/>
                <a:gd name="T85" fmla="*/ 961 h 1200"/>
                <a:gd name="T86" fmla="*/ 773 w 1065"/>
                <a:gd name="T87" fmla="*/ 931 h 1200"/>
                <a:gd name="T88" fmla="*/ 842 w 1065"/>
                <a:gd name="T89" fmla="*/ 886 h 1200"/>
                <a:gd name="T90" fmla="*/ 1065 w 1065"/>
                <a:gd name="T91" fmla="*/ 985 h 1200"/>
                <a:gd name="T92" fmla="*/ 1000 w 1065"/>
                <a:gd name="T93" fmla="*/ 1052 h 1200"/>
                <a:gd name="T94" fmla="*/ 899 w 1065"/>
                <a:gd name="T95" fmla="*/ 1125 h 1200"/>
                <a:gd name="T96" fmla="*/ 781 w 1065"/>
                <a:gd name="T97" fmla="*/ 1176 h 1200"/>
                <a:gd name="T98" fmla="*/ 635 w 1065"/>
                <a:gd name="T99" fmla="*/ 1199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65" h="1200">
                  <a:moveTo>
                    <a:pt x="595" y="1200"/>
                  </a:moveTo>
                  <a:lnTo>
                    <a:pt x="595" y="1200"/>
                  </a:lnTo>
                  <a:lnTo>
                    <a:pt x="562" y="1200"/>
                  </a:lnTo>
                  <a:lnTo>
                    <a:pt x="531" y="1198"/>
                  </a:lnTo>
                  <a:lnTo>
                    <a:pt x="502" y="1194"/>
                  </a:lnTo>
                  <a:lnTo>
                    <a:pt x="471" y="1188"/>
                  </a:lnTo>
                  <a:lnTo>
                    <a:pt x="442" y="1182"/>
                  </a:lnTo>
                  <a:lnTo>
                    <a:pt x="413" y="1174"/>
                  </a:lnTo>
                  <a:lnTo>
                    <a:pt x="385" y="1164"/>
                  </a:lnTo>
                  <a:lnTo>
                    <a:pt x="357" y="1153"/>
                  </a:lnTo>
                  <a:lnTo>
                    <a:pt x="331" y="1141"/>
                  </a:lnTo>
                  <a:lnTo>
                    <a:pt x="306" y="1128"/>
                  </a:lnTo>
                  <a:lnTo>
                    <a:pt x="281" y="1114"/>
                  </a:lnTo>
                  <a:lnTo>
                    <a:pt x="257" y="1098"/>
                  </a:lnTo>
                  <a:lnTo>
                    <a:pt x="233" y="1082"/>
                  </a:lnTo>
                  <a:lnTo>
                    <a:pt x="211" y="1064"/>
                  </a:lnTo>
                  <a:lnTo>
                    <a:pt x="190" y="1045"/>
                  </a:lnTo>
                  <a:lnTo>
                    <a:pt x="170" y="1026"/>
                  </a:lnTo>
                  <a:lnTo>
                    <a:pt x="149" y="1004"/>
                  </a:lnTo>
                  <a:lnTo>
                    <a:pt x="131" y="983"/>
                  </a:lnTo>
                  <a:lnTo>
                    <a:pt x="115" y="960"/>
                  </a:lnTo>
                  <a:lnTo>
                    <a:pt x="98" y="937"/>
                  </a:lnTo>
                  <a:lnTo>
                    <a:pt x="84" y="912"/>
                  </a:lnTo>
                  <a:lnTo>
                    <a:pt x="69" y="887"/>
                  </a:lnTo>
                  <a:lnTo>
                    <a:pt x="56" y="862"/>
                  </a:lnTo>
                  <a:lnTo>
                    <a:pt x="45" y="836"/>
                  </a:lnTo>
                  <a:lnTo>
                    <a:pt x="35" y="808"/>
                  </a:lnTo>
                  <a:lnTo>
                    <a:pt x="25" y="781"/>
                  </a:lnTo>
                  <a:lnTo>
                    <a:pt x="18" y="752"/>
                  </a:lnTo>
                  <a:lnTo>
                    <a:pt x="12" y="723"/>
                  </a:lnTo>
                  <a:lnTo>
                    <a:pt x="7" y="694"/>
                  </a:lnTo>
                  <a:lnTo>
                    <a:pt x="4" y="665"/>
                  </a:lnTo>
                  <a:lnTo>
                    <a:pt x="1" y="634"/>
                  </a:lnTo>
                  <a:lnTo>
                    <a:pt x="0" y="604"/>
                  </a:lnTo>
                  <a:lnTo>
                    <a:pt x="0" y="604"/>
                  </a:lnTo>
                  <a:lnTo>
                    <a:pt x="1" y="573"/>
                  </a:lnTo>
                  <a:lnTo>
                    <a:pt x="4" y="542"/>
                  </a:lnTo>
                  <a:lnTo>
                    <a:pt x="7" y="512"/>
                  </a:lnTo>
                  <a:lnTo>
                    <a:pt x="12" y="483"/>
                  </a:lnTo>
                  <a:lnTo>
                    <a:pt x="18" y="454"/>
                  </a:lnTo>
                  <a:lnTo>
                    <a:pt x="25" y="426"/>
                  </a:lnTo>
                  <a:lnTo>
                    <a:pt x="35" y="397"/>
                  </a:lnTo>
                  <a:lnTo>
                    <a:pt x="45" y="370"/>
                  </a:lnTo>
                  <a:lnTo>
                    <a:pt x="56" y="344"/>
                  </a:lnTo>
                  <a:lnTo>
                    <a:pt x="69" y="317"/>
                  </a:lnTo>
                  <a:lnTo>
                    <a:pt x="84" y="292"/>
                  </a:lnTo>
                  <a:lnTo>
                    <a:pt x="98" y="267"/>
                  </a:lnTo>
                  <a:lnTo>
                    <a:pt x="115" y="244"/>
                  </a:lnTo>
                  <a:lnTo>
                    <a:pt x="131" y="221"/>
                  </a:lnTo>
                  <a:lnTo>
                    <a:pt x="150" y="199"/>
                  </a:lnTo>
                  <a:lnTo>
                    <a:pt x="170" y="178"/>
                  </a:lnTo>
                  <a:lnTo>
                    <a:pt x="190" y="158"/>
                  </a:lnTo>
                  <a:lnTo>
                    <a:pt x="211" y="139"/>
                  </a:lnTo>
                  <a:lnTo>
                    <a:pt x="234" y="121"/>
                  </a:lnTo>
                  <a:lnTo>
                    <a:pt x="257" y="104"/>
                  </a:lnTo>
                  <a:lnTo>
                    <a:pt x="281" y="88"/>
                  </a:lnTo>
                  <a:lnTo>
                    <a:pt x="306" y="74"/>
                  </a:lnTo>
                  <a:lnTo>
                    <a:pt x="332" y="61"/>
                  </a:lnTo>
                  <a:lnTo>
                    <a:pt x="358" y="47"/>
                  </a:lnTo>
                  <a:lnTo>
                    <a:pt x="386" y="37"/>
                  </a:lnTo>
                  <a:lnTo>
                    <a:pt x="414" y="27"/>
                  </a:lnTo>
                  <a:lnTo>
                    <a:pt x="443" y="19"/>
                  </a:lnTo>
                  <a:lnTo>
                    <a:pt x="473" y="12"/>
                  </a:lnTo>
                  <a:lnTo>
                    <a:pt x="503" y="7"/>
                  </a:lnTo>
                  <a:lnTo>
                    <a:pt x="534" y="3"/>
                  </a:lnTo>
                  <a:lnTo>
                    <a:pt x="565" y="1"/>
                  </a:lnTo>
                  <a:lnTo>
                    <a:pt x="597" y="0"/>
                  </a:lnTo>
                  <a:lnTo>
                    <a:pt x="597" y="0"/>
                  </a:lnTo>
                  <a:lnTo>
                    <a:pt x="637" y="1"/>
                  </a:lnTo>
                  <a:lnTo>
                    <a:pt x="675" y="3"/>
                  </a:lnTo>
                  <a:lnTo>
                    <a:pt x="711" y="8"/>
                  </a:lnTo>
                  <a:lnTo>
                    <a:pt x="745" y="14"/>
                  </a:lnTo>
                  <a:lnTo>
                    <a:pt x="779" y="22"/>
                  </a:lnTo>
                  <a:lnTo>
                    <a:pt x="810" y="32"/>
                  </a:lnTo>
                  <a:lnTo>
                    <a:pt x="840" y="43"/>
                  </a:lnTo>
                  <a:lnTo>
                    <a:pt x="868" y="55"/>
                  </a:lnTo>
                  <a:lnTo>
                    <a:pt x="896" y="69"/>
                  </a:lnTo>
                  <a:lnTo>
                    <a:pt x="922" y="83"/>
                  </a:lnTo>
                  <a:lnTo>
                    <a:pt x="947" y="100"/>
                  </a:lnTo>
                  <a:lnTo>
                    <a:pt x="971" y="118"/>
                  </a:lnTo>
                  <a:lnTo>
                    <a:pt x="994" y="136"/>
                  </a:lnTo>
                  <a:lnTo>
                    <a:pt x="1015" y="156"/>
                  </a:lnTo>
                  <a:lnTo>
                    <a:pt x="1037" y="176"/>
                  </a:lnTo>
                  <a:lnTo>
                    <a:pt x="1057" y="198"/>
                  </a:lnTo>
                  <a:lnTo>
                    <a:pt x="893" y="375"/>
                  </a:lnTo>
                  <a:lnTo>
                    <a:pt x="893" y="375"/>
                  </a:lnTo>
                  <a:lnTo>
                    <a:pt x="862" y="344"/>
                  </a:lnTo>
                  <a:lnTo>
                    <a:pt x="847" y="329"/>
                  </a:lnTo>
                  <a:lnTo>
                    <a:pt x="831" y="316"/>
                  </a:lnTo>
                  <a:lnTo>
                    <a:pt x="814" y="303"/>
                  </a:lnTo>
                  <a:lnTo>
                    <a:pt x="798" y="291"/>
                  </a:lnTo>
                  <a:lnTo>
                    <a:pt x="781" y="280"/>
                  </a:lnTo>
                  <a:lnTo>
                    <a:pt x="763" y="271"/>
                  </a:lnTo>
                  <a:lnTo>
                    <a:pt x="745" y="261"/>
                  </a:lnTo>
                  <a:lnTo>
                    <a:pt x="726" y="254"/>
                  </a:lnTo>
                  <a:lnTo>
                    <a:pt x="707" y="247"/>
                  </a:lnTo>
                  <a:lnTo>
                    <a:pt x="685" y="241"/>
                  </a:lnTo>
                  <a:lnTo>
                    <a:pt x="665" y="236"/>
                  </a:lnTo>
                  <a:lnTo>
                    <a:pt x="642" y="233"/>
                  </a:lnTo>
                  <a:lnTo>
                    <a:pt x="619" y="231"/>
                  </a:lnTo>
                  <a:lnTo>
                    <a:pt x="595" y="230"/>
                  </a:lnTo>
                  <a:lnTo>
                    <a:pt x="595" y="230"/>
                  </a:lnTo>
                  <a:lnTo>
                    <a:pt x="577" y="231"/>
                  </a:lnTo>
                  <a:lnTo>
                    <a:pt x="559" y="233"/>
                  </a:lnTo>
                  <a:lnTo>
                    <a:pt x="542" y="235"/>
                  </a:lnTo>
                  <a:lnTo>
                    <a:pt x="525" y="239"/>
                  </a:lnTo>
                  <a:lnTo>
                    <a:pt x="509" y="242"/>
                  </a:lnTo>
                  <a:lnTo>
                    <a:pt x="493" y="247"/>
                  </a:lnTo>
                  <a:lnTo>
                    <a:pt x="478" y="253"/>
                  </a:lnTo>
                  <a:lnTo>
                    <a:pt x="462" y="260"/>
                  </a:lnTo>
                  <a:lnTo>
                    <a:pt x="448" y="267"/>
                  </a:lnTo>
                  <a:lnTo>
                    <a:pt x="433" y="276"/>
                  </a:lnTo>
                  <a:lnTo>
                    <a:pt x="419" y="284"/>
                  </a:lnTo>
                  <a:lnTo>
                    <a:pt x="406" y="293"/>
                  </a:lnTo>
                  <a:lnTo>
                    <a:pt x="393" y="304"/>
                  </a:lnTo>
                  <a:lnTo>
                    <a:pt x="381" y="315"/>
                  </a:lnTo>
                  <a:lnTo>
                    <a:pt x="369" y="327"/>
                  </a:lnTo>
                  <a:lnTo>
                    <a:pt x="357" y="339"/>
                  </a:lnTo>
                  <a:lnTo>
                    <a:pt x="346" y="352"/>
                  </a:lnTo>
                  <a:lnTo>
                    <a:pt x="337" y="365"/>
                  </a:lnTo>
                  <a:lnTo>
                    <a:pt x="327" y="378"/>
                  </a:lnTo>
                  <a:lnTo>
                    <a:pt x="318" y="394"/>
                  </a:lnTo>
                  <a:lnTo>
                    <a:pt x="309" y="408"/>
                  </a:lnTo>
                  <a:lnTo>
                    <a:pt x="302" y="424"/>
                  </a:lnTo>
                  <a:lnTo>
                    <a:pt x="295" y="439"/>
                  </a:lnTo>
                  <a:lnTo>
                    <a:pt x="288" y="456"/>
                  </a:lnTo>
                  <a:lnTo>
                    <a:pt x="283" y="473"/>
                  </a:lnTo>
                  <a:lnTo>
                    <a:pt x="278" y="489"/>
                  </a:lnTo>
                  <a:lnTo>
                    <a:pt x="273" y="507"/>
                  </a:lnTo>
                  <a:lnTo>
                    <a:pt x="270" y="525"/>
                  </a:lnTo>
                  <a:lnTo>
                    <a:pt x="267" y="543"/>
                  </a:lnTo>
                  <a:lnTo>
                    <a:pt x="265" y="561"/>
                  </a:lnTo>
                  <a:lnTo>
                    <a:pt x="264" y="580"/>
                  </a:lnTo>
                  <a:lnTo>
                    <a:pt x="264" y="599"/>
                  </a:lnTo>
                  <a:lnTo>
                    <a:pt x="264" y="599"/>
                  </a:lnTo>
                  <a:lnTo>
                    <a:pt x="264" y="618"/>
                  </a:lnTo>
                  <a:lnTo>
                    <a:pt x="265" y="637"/>
                  </a:lnTo>
                  <a:lnTo>
                    <a:pt x="267" y="657"/>
                  </a:lnTo>
                  <a:lnTo>
                    <a:pt x="270" y="674"/>
                  </a:lnTo>
                  <a:lnTo>
                    <a:pt x="273" y="692"/>
                  </a:lnTo>
                  <a:lnTo>
                    <a:pt x="278" y="710"/>
                  </a:lnTo>
                  <a:lnTo>
                    <a:pt x="283" y="727"/>
                  </a:lnTo>
                  <a:lnTo>
                    <a:pt x="289" y="745"/>
                  </a:lnTo>
                  <a:lnTo>
                    <a:pt x="295" y="762"/>
                  </a:lnTo>
                  <a:lnTo>
                    <a:pt x="302" y="777"/>
                  </a:lnTo>
                  <a:lnTo>
                    <a:pt x="310" y="793"/>
                  </a:lnTo>
                  <a:lnTo>
                    <a:pt x="319" y="808"/>
                  </a:lnTo>
                  <a:lnTo>
                    <a:pt x="328" y="823"/>
                  </a:lnTo>
                  <a:lnTo>
                    <a:pt x="338" y="837"/>
                  </a:lnTo>
                  <a:lnTo>
                    <a:pt x="349" y="850"/>
                  </a:lnTo>
                  <a:lnTo>
                    <a:pt x="359" y="863"/>
                  </a:lnTo>
                  <a:lnTo>
                    <a:pt x="371" y="875"/>
                  </a:lnTo>
                  <a:lnTo>
                    <a:pt x="383" y="887"/>
                  </a:lnTo>
                  <a:lnTo>
                    <a:pt x="396" y="898"/>
                  </a:lnTo>
                  <a:lnTo>
                    <a:pt x="410" y="909"/>
                  </a:lnTo>
                  <a:lnTo>
                    <a:pt x="424" y="918"/>
                  </a:lnTo>
                  <a:lnTo>
                    <a:pt x="438" y="926"/>
                  </a:lnTo>
                  <a:lnTo>
                    <a:pt x="453" y="935"/>
                  </a:lnTo>
                  <a:lnTo>
                    <a:pt x="468" y="942"/>
                  </a:lnTo>
                  <a:lnTo>
                    <a:pt x="485" y="949"/>
                  </a:lnTo>
                  <a:lnTo>
                    <a:pt x="500" y="955"/>
                  </a:lnTo>
                  <a:lnTo>
                    <a:pt x="517" y="960"/>
                  </a:lnTo>
                  <a:lnTo>
                    <a:pt x="535" y="964"/>
                  </a:lnTo>
                  <a:lnTo>
                    <a:pt x="553" y="967"/>
                  </a:lnTo>
                  <a:lnTo>
                    <a:pt x="571" y="969"/>
                  </a:lnTo>
                  <a:lnTo>
                    <a:pt x="589" y="971"/>
                  </a:lnTo>
                  <a:lnTo>
                    <a:pt x="608" y="972"/>
                  </a:lnTo>
                  <a:lnTo>
                    <a:pt x="608" y="972"/>
                  </a:lnTo>
                  <a:lnTo>
                    <a:pt x="631" y="971"/>
                  </a:lnTo>
                  <a:lnTo>
                    <a:pt x="653" y="968"/>
                  </a:lnTo>
                  <a:lnTo>
                    <a:pt x="675" y="966"/>
                  </a:lnTo>
                  <a:lnTo>
                    <a:pt x="695" y="961"/>
                  </a:lnTo>
                  <a:lnTo>
                    <a:pt x="715" y="955"/>
                  </a:lnTo>
                  <a:lnTo>
                    <a:pt x="734" y="948"/>
                  </a:lnTo>
                  <a:lnTo>
                    <a:pt x="754" y="941"/>
                  </a:lnTo>
                  <a:lnTo>
                    <a:pt x="773" y="931"/>
                  </a:lnTo>
                  <a:lnTo>
                    <a:pt x="791" y="922"/>
                  </a:lnTo>
                  <a:lnTo>
                    <a:pt x="808" y="911"/>
                  </a:lnTo>
                  <a:lnTo>
                    <a:pt x="825" y="899"/>
                  </a:lnTo>
                  <a:lnTo>
                    <a:pt x="842" y="886"/>
                  </a:lnTo>
                  <a:lnTo>
                    <a:pt x="859" y="873"/>
                  </a:lnTo>
                  <a:lnTo>
                    <a:pt x="875" y="858"/>
                  </a:lnTo>
                  <a:lnTo>
                    <a:pt x="906" y="827"/>
                  </a:lnTo>
                  <a:lnTo>
                    <a:pt x="1065" y="985"/>
                  </a:lnTo>
                  <a:lnTo>
                    <a:pt x="1065" y="985"/>
                  </a:lnTo>
                  <a:lnTo>
                    <a:pt x="1044" y="1008"/>
                  </a:lnTo>
                  <a:lnTo>
                    <a:pt x="1022" y="1030"/>
                  </a:lnTo>
                  <a:lnTo>
                    <a:pt x="1000" y="1052"/>
                  </a:lnTo>
                  <a:lnTo>
                    <a:pt x="976" y="1072"/>
                  </a:lnTo>
                  <a:lnTo>
                    <a:pt x="951" y="1090"/>
                  </a:lnTo>
                  <a:lnTo>
                    <a:pt x="926" y="1108"/>
                  </a:lnTo>
                  <a:lnTo>
                    <a:pt x="899" y="1125"/>
                  </a:lnTo>
                  <a:lnTo>
                    <a:pt x="872" y="1140"/>
                  </a:lnTo>
                  <a:lnTo>
                    <a:pt x="843" y="1153"/>
                  </a:lnTo>
                  <a:lnTo>
                    <a:pt x="812" y="1165"/>
                  </a:lnTo>
                  <a:lnTo>
                    <a:pt x="781" y="1176"/>
                  </a:lnTo>
                  <a:lnTo>
                    <a:pt x="748" y="1184"/>
                  </a:lnTo>
                  <a:lnTo>
                    <a:pt x="712" y="1192"/>
                  </a:lnTo>
                  <a:lnTo>
                    <a:pt x="675" y="1196"/>
                  </a:lnTo>
                  <a:lnTo>
                    <a:pt x="635" y="1199"/>
                  </a:lnTo>
                  <a:lnTo>
                    <a:pt x="595"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7" name="Freeform 13"/>
            <p:cNvSpPr>
              <a:spLocks/>
            </p:cNvSpPr>
            <p:nvPr userDrawn="1"/>
          </p:nvSpPr>
          <p:spPr bwMode="auto">
            <a:xfrm>
              <a:off x="3375025" y="2787650"/>
              <a:ext cx="854075" cy="1262063"/>
            </a:xfrm>
            <a:custGeom>
              <a:avLst/>
              <a:gdLst>
                <a:gd name="T0" fmla="*/ 1076 w 1076"/>
                <a:gd name="T1" fmla="*/ 1590 h 1590"/>
                <a:gd name="T2" fmla="*/ 771 w 1076"/>
                <a:gd name="T3" fmla="*/ 1590 h 1590"/>
                <a:gd name="T4" fmla="*/ 425 w 1076"/>
                <a:gd name="T5" fmla="*/ 1093 h 1590"/>
                <a:gd name="T6" fmla="*/ 264 w 1076"/>
                <a:gd name="T7" fmla="*/ 1261 h 1590"/>
                <a:gd name="T8" fmla="*/ 264 w 1076"/>
                <a:gd name="T9" fmla="*/ 1590 h 1590"/>
                <a:gd name="T10" fmla="*/ 0 w 1076"/>
                <a:gd name="T11" fmla="*/ 1590 h 1590"/>
                <a:gd name="T12" fmla="*/ 0 w 1076"/>
                <a:gd name="T13" fmla="*/ 0 h 1590"/>
                <a:gd name="T14" fmla="*/ 264 w 1076"/>
                <a:gd name="T15" fmla="*/ 0 h 1590"/>
                <a:gd name="T16" fmla="*/ 264 w 1076"/>
                <a:gd name="T17" fmla="*/ 950 h 1590"/>
                <a:gd name="T18" fmla="*/ 741 w 1076"/>
                <a:gd name="T19" fmla="*/ 440 h 1590"/>
                <a:gd name="T20" fmla="*/ 1062 w 1076"/>
                <a:gd name="T21" fmla="*/ 440 h 1590"/>
                <a:gd name="T22" fmla="*/ 604 w 1076"/>
                <a:gd name="T23" fmla="*/ 908 h 1590"/>
                <a:gd name="T24" fmla="*/ 1076 w 1076"/>
                <a:gd name="T25" fmla="*/ 1590 h 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6" h="1590">
                  <a:moveTo>
                    <a:pt x="1076" y="1590"/>
                  </a:moveTo>
                  <a:lnTo>
                    <a:pt x="771" y="1590"/>
                  </a:lnTo>
                  <a:lnTo>
                    <a:pt x="425" y="1093"/>
                  </a:lnTo>
                  <a:lnTo>
                    <a:pt x="264" y="1261"/>
                  </a:lnTo>
                  <a:lnTo>
                    <a:pt x="264" y="1590"/>
                  </a:lnTo>
                  <a:lnTo>
                    <a:pt x="0" y="1590"/>
                  </a:lnTo>
                  <a:lnTo>
                    <a:pt x="0" y="0"/>
                  </a:lnTo>
                  <a:lnTo>
                    <a:pt x="264" y="0"/>
                  </a:lnTo>
                  <a:lnTo>
                    <a:pt x="264" y="950"/>
                  </a:lnTo>
                  <a:lnTo>
                    <a:pt x="741" y="440"/>
                  </a:lnTo>
                  <a:lnTo>
                    <a:pt x="1062" y="440"/>
                  </a:lnTo>
                  <a:lnTo>
                    <a:pt x="604" y="908"/>
                  </a:lnTo>
                  <a:lnTo>
                    <a:pt x="1076"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8" name="Freeform 14"/>
            <p:cNvSpPr>
              <a:spLocks noEditPoints="1"/>
            </p:cNvSpPr>
            <p:nvPr userDrawn="1"/>
          </p:nvSpPr>
          <p:spPr bwMode="auto">
            <a:xfrm>
              <a:off x="4341813" y="2787650"/>
              <a:ext cx="946150" cy="1281113"/>
            </a:xfrm>
            <a:custGeom>
              <a:avLst/>
              <a:gdLst>
                <a:gd name="T0" fmla="*/ 560 w 1191"/>
                <a:gd name="T1" fmla="*/ 646 h 1615"/>
                <a:gd name="T2" fmla="*/ 496 w 1191"/>
                <a:gd name="T3" fmla="*/ 659 h 1615"/>
                <a:gd name="T4" fmla="*/ 436 w 1191"/>
                <a:gd name="T5" fmla="*/ 686 h 1615"/>
                <a:gd name="T6" fmla="*/ 382 w 1191"/>
                <a:gd name="T7" fmla="*/ 723 h 1615"/>
                <a:gd name="T8" fmla="*/ 337 w 1191"/>
                <a:gd name="T9" fmla="*/ 770 h 1615"/>
                <a:gd name="T10" fmla="*/ 300 w 1191"/>
                <a:gd name="T11" fmla="*/ 829 h 1615"/>
                <a:gd name="T12" fmla="*/ 273 w 1191"/>
                <a:gd name="T13" fmla="*/ 897 h 1615"/>
                <a:gd name="T14" fmla="*/ 259 w 1191"/>
                <a:gd name="T15" fmla="*/ 973 h 1615"/>
                <a:gd name="T16" fmla="*/ 258 w 1191"/>
                <a:gd name="T17" fmla="*/ 1036 h 1615"/>
                <a:gd name="T18" fmla="*/ 269 w 1191"/>
                <a:gd name="T19" fmla="*/ 1114 h 1615"/>
                <a:gd name="T20" fmla="*/ 291 w 1191"/>
                <a:gd name="T21" fmla="*/ 1184 h 1615"/>
                <a:gd name="T22" fmla="*/ 326 w 1191"/>
                <a:gd name="T23" fmla="*/ 1245 h 1615"/>
                <a:gd name="T24" fmla="*/ 370 w 1191"/>
                <a:gd name="T25" fmla="*/ 1296 h 1615"/>
                <a:gd name="T26" fmla="*/ 422 w 1191"/>
                <a:gd name="T27" fmla="*/ 1337 h 1615"/>
                <a:gd name="T28" fmla="*/ 480 w 1191"/>
                <a:gd name="T29" fmla="*/ 1365 h 1615"/>
                <a:gd name="T30" fmla="*/ 543 w 1191"/>
                <a:gd name="T31" fmla="*/ 1382 h 1615"/>
                <a:gd name="T32" fmla="*/ 594 w 1191"/>
                <a:gd name="T33" fmla="*/ 1385 h 1615"/>
                <a:gd name="T34" fmla="*/ 659 w 1191"/>
                <a:gd name="T35" fmla="*/ 1378 h 1615"/>
                <a:gd name="T36" fmla="*/ 720 w 1191"/>
                <a:gd name="T37" fmla="*/ 1359 h 1615"/>
                <a:gd name="T38" fmla="*/ 776 w 1191"/>
                <a:gd name="T39" fmla="*/ 1328 h 1615"/>
                <a:gd name="T40" fmla="*/ 825 w 1191"/>
                <a:gd name="T41" fmla="*/ 1286 h 1615"/>
                <a:gd name="T42" fmla="*/ 866 w 1191"/>
                <a:gd name="T43" fmla="*/ 1233 h 1615"/>
                <a:gd name="T44" fmla="*/ 896 w 1191"/>
                <a:gd name="T45" fmla="*/ 1169 h 1615"/>
                <a:gd name="T46" fmla="*/ 915 w 1191"/>
                <a:gd name="T47" fmla="*/ 1096 h 1615"/>
                <a:gd name="T48" fmla="*/ 922 w 1191"/>
                <a:gd name="T49" fmla="*/ 1015 h 1615"/>
                <a:gd name="T50" fmla="*/ 918 w 1191"/>
                <a:gd name="T51" fmla="*/ 953 h 1615"/>
                <a:gd name="T52" fmla="*/ 902 w 1191"/>
                <a:gd name="T53" fmla="*/ 879 h 1615"/>
                <a:gd name="T54" fmla="*/ 874 w 1191"/>
                <a:gd name="T55" fmla="*/ 813 h 1615"/>
                <a:gd name="T56" fmla="*/ 836 w 1191"/>
                <a:gd name="T57" fmla="*/ 757 h 1615"/>
                <a:gd name="T58" fmla="*/ 788 w 1191"/>
                <a:gd name="T59" fmla="*/ 712 h 1615"/>
                <a:gd name="T60" fmla="*/ 734 w 1191"/>
                <a:gd name="T61" fmla="*/ 677 h 1615"/>
                <a:gd name="T62" fmla="*/ 675 w 1191"/>
                <a:gd name="T63" fmla="*/ 655 h 1615"/>
                <a:gd name="T64" fmla="*/ 610 w 1191"/>
                <a:gd name="T65" fmla="*/ 645 h 1615"/>
                <a:gd name="T66" fmla="*/ 620 w 1191"/>
                <a:gd name="T67" fmla="*/ 1614 h 1615"/>
                <a:gd name="T68" fmla="*/ 496 w 1191"/>
                <a:gd name="T69" fmla="*/ 1589 h 1615"/>
                <a:gd name="T70" fmla="*/ 395 w 1191"/>
                <a:gd name="T71" fmla="*/ 1538 h 1615"/>
                <a:gd name="T72" fmla="*/ 314 w 1191"/>
                <a:gd name="T73" fmla="*/ 1470 h 1615"/>
                <a:gd name="T74" fmla="*/ 264 w 1191"/>
                <a:gd name="T75" fmla="*/ 1590 h 1615"/>
                <a:gd name="T76" fmla="*/ 264 w 1191"/>
                <a:gd name="T77" fmla="*/ 632 h 1615"/>
                <a:gd name="T78" fmla="*/ 315 w 1191"/>
                <a:gd name="T79" fmla="*/ 567 h 1615"/>
                <a:gd name="T80" fmla="*/ 398 w 1191"/>
                <a:gd name="T81" fmla="*/ 493 h 1615"/>
                <a:gd name="T82" fmla="*/ 498 w 1191"/>
                <a:gd name="T83" fmla="*/ 442 h 1615"/>
                <a:gd name="T84" fmla="*/ 620 w 1191"/>
                <a:gd name="T85" fmla="*/ 417 h 1615"/>
                <a:gd name="T86" fmla="*/ 705 w 1191"/>
                <a:gd name="T87" fmla="*/ 418 h 1615"/>
                <a:gd name="T88" fmla="*/ 805 w 1191"/>
                <a:gd name="T89" fmla="*/ 438 h 1615"/>
                <a:gd name="T90" fmla="*/ 899 w 1191"/>
                <a:gd name="T91" fmla="*/ 478 h 1615"/>
                <a:gd name="T92" fmla="*/ 985 w 1191"/>
                <a:gd name="T93" fmla="*/ 535 h 1615"/>
                <a:gd name="T94" fmla="*/ 1061 w 1191"/>
                <a:gd name="T95" fmla="*/ 612 h 1615"/>
                <a:gd name="T96" fmla="*/ 1120 w 1191"/>
                <a:gd name="T97" fmla="*/ 706 h 1615"/>
                <a:gd name="T98" fmla="*/ 1164 w 1191"/>
                <a:gd name="T99" fmla="*/ 817 h 1615"/>
                <a:gd name="T100" fmla="*/ 1187 w 1191"/>
                <a:gd name="T101" fmla="*/ 945 h 1615"/>
                <a:gd name="T102" fmla="*/ 1189 w 1191"/>
                <a:gd name="T103" fmla="*/ 1050 h 1615"/>
                <a:gd name="T104" fmla="*/ 1172 w 1191"/>
                <a:gd name="T105" fmla="*/ 1182 h 1615"/>
                <a:gd name="T106" fmla="*/ 1133 w 1191"/>
                <a:gd name="T107" fmla="*/ 1297 h 1615"/>
                <a:gd name="T108" fmla="*/ 1077 w 1191"/>
                <a:gd name="T109" fmla="*/ 1396 h 1615"/>
                <a:gd name="T110" fmla="*/ 1006 w 1191"/>
                <a:gd name="T111" fmla="*/ 1477 h 1615"/>
                <a:gd name="T112" fmla="*/ 922 w 1191"/>
                <a:gd name="T113" fmla="*/ 1540 h 1615"/>
                <a:gd name="T114" fmla="*/ 830 w 1191"/>
                <a:gd name="T115" fmla="*/ 1584 h 1615"/>
                <a:gd name="T116" fmla="*/ 731 w 1191"/>
                <a:gd name="T117" fmla="*/ 1609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4" y="644"/>
                  </a:moveTo>
                  <a:lnTo>
                    <a:pt x="594" y="644"/>
                  </a:lnTo>
                  <a:lnTo>
                    <a:pt x="577" y="645"/>
                  </a:lnTo>
                  <a:lnTo>
                    <a:pt x="560" y="646"/>
                  </a:lnTo>
                  <a:lnTo>
                    <a:pt x="543" y="649"/>
                  </a:lnTo>
                  <a:lnTo>
                    <a:pt x="528" y="651"/>
                  </a:lnTo>
                  <a:lnTo>
                    <a:pt x="511" y="655"/>
                  </a:lnTo>
                  <a:lnTo>
                    <a:pt x="496" y="659"/>
                  </a:lnTo>
                  <a:lnTo>
                    <a:pt x="480" y="664"/>
                  </a:lnTo>
                  <a:lnTo>
                    <a:pt x="466" y="671"/>
                  </a:lnTo>
                  <a:lnTo>
                    <a:pt x="450" y="677"/>
                  </a:lnTo>
                  <a:lnTo>
                    <a:pt x="436" y="686"/>
                  </a:lnTo>
                  <a:lnTo>
                    <a:pt x="422" y="694"/>
                  </a:lnTo>
                  <a:lnTo>
                    <a:pt x="408" y="702"/>
                  </a:lnTo>
                  <a:lnTo>
                    <a:pt x="395" y="712"/>
                  </a:lnTo>
                  <a:lnTo>
                    <a:pt x="382" y="723"/>
                  </a:lnTo>
                  <a:lnTo>
                    <a:pt x="370" y="733"/>
                  </a:lnTo>
                  <a:lnTo>
                    <a:pt x="358" y="745"/>
                  </a:lnTo>
                  <a:lnTo>
                    <a:pt x="346" y="758"/>
                  </a:lnTo>
                  <a:lnTo>
                    <a:pt x="337" y="770"/>
                  </a:lnTo>
                  <a:lnTo>
                    <a:pt x="326" y="785"/>
                  </a:lnTo>
                  <a:lnTo>
                    <a:pt x="316" y="799"/>
                  </a:lnTo>
                  <a:lnTo>
                    <a:pt x="308" y="813"/>
                  </a:lnTo>
                  <a:lnTo>
                    <a:pt x="300" y="829"/>
                  </a:lnTo>
                  <a:lnTo>
                    <a:pt x="291" y="846"/>
                  </a:lnTo>
                  <a:lnTo>
                    <a:pt x="284" y="862"/>
                  </a:lnTo>
                  <a:lnTo>
                    <a:pt x="278" y="879"/>
                  </a:lnTo>
                  <a:lnTo>
                    <a:pt x="273" y="897"/>
                  </a:lnTo>
                  <a:lnTo>
                    <a:pt x="269" y="916"/>
                  </a:lnTo>
                  <a:lnTo>
                    <a:pt x="264" y="934"/>
                  </a:lnTo>
                  <a:lnTo>
                    <a:pt x="262" y="954"/>
                  </a:lnTo>
                  <a:lnTo>
                    <a:pt x="259" y="973"/>
                  </a:lnTo>
                  <a:lnTo>
                    <a:pt x="258" y="994"/>
                  </a:lnTo>
                  <a:lnTo>
                    <a:pt x="257" y="1015"/>
                  </a:lnTo>
                  <a:lnTo>
                    <a:pt x="257" y="1015"/>
                  </a:lnTo>
                  <a:lnTo>
                    <a:pt x="258" y="1036"/>
                  </a:lnTo>
                  <a:lnTo>
                    <a:pt x="259" y="1056"/>
                  </a:lnTo>
                  <a:lnTo>
                    <a:pt x="262" y="1076"/>
                  </a:lnTo>
                  <a:lnTo>
                    <a:pt x="264" y="1095"/>
                  </a:lnTo>
                  <a:lnTo>
                    <a:pt x="269" y="1114"/>
                  </a:lnTo>
                  <a:lnTo>
                    <a:pt x="273" y="1132"/>
                  </a:lnTo>
                  <a:lnTo>
                    <a:pt x="278" y="1150"/>
                  </a:lnTo>
                  <a:lnTo>
                    <a:pt x="284" y="1167"/>
                  </a:lnTo>
                  <a:lnTo>
                    <a:pt x="291" y="1184"/>
                  </a:lnTo>
                  <a:lnTo>
                    <a:pt x="300" y="1200"/>
                  </a:lnTo>
                  <a:lnTo>
                    <a:pt x="308" y="1216"/>
                  </a:lnTo>
                  <a:lnTo>
                    <a:pt x="316" y="1230"/>
                  </a:lnTo>
                  <a:lnTo>
                    <a:pt x="326" y="1245"/>
                  </a:lnTo>
                  <a:lnTo>
                    <a:pt x="337" y="1259"/>
                  </a:lnTo>
                  <a:lnTo>
                    <a:pt x="346" y="1272"/>
                  </a:lnTo>
                  <a:lnTo>
                    <a:pt x="358" y="1284"/>
                  </a:lnTo>
                  <a:lnTo>
                    <a:pt x="370" y="1296"/>
                  </a:lnTo>
                  <a:lnTo>
                    <a:pt x="382" y="1307"/>
                  </a:lnTo>
                  <a:lnTo>
                    <a:pt x="395" y="1317"/>
                  </a:lnTo>
                  <a:lnTo>
                    <a:pt x="408" y="1327"/>
                  </a:lnTo>
                  <a:lnTo>
                    <a:pt x="422" y="1337"/>
                  </a:lnTo>
                  <a:lnTo>
                    <a:pt x="436" y="1345"/>
                  </a:lnTo>
                  <a:lnTo>
                    <a:pt x="450" y="1352"/>
                  </a:lnTo>
                  <a:lnTo>
                    <a:pt x="466" y="1359"/>
                  </a:lnTo>
                  <a:lnTo>
                    <a:pt x="480" y="1365"/>
                  </a:lnTo>
                  <a:lnTo>
                    <a:pt x="496" y="1370"/>
                  </a:lnTo>
                  <a:lnTo>
                    <a:pt x="511" y="1375"/>
                  </a:lnTo>
                  <a:lnTo>
                    <a:pt x="528" y="1378"/>
                  </a:lnTo>
                  <a:lnTo>
                    <a:pt x="543" y="1382"/>
                  </a:lnTo>
                  <a:lnTo>
                    <a:pt x="560" y="1383"/>
                  </a:lnTo>
                  <a:lnTo>
                    <a:pt x="577" y="1384"/>
                  </a:lnTo>
                  <a:lnTo>
                    <a:pt x="594" y="1385"/>
                  </a:lnTo>
                  <a:lnTo>
                    <a:pt x="594" y="1385"/>
                  </a:lnTo>
                  <a:lnTo>
                    <a:pt x="610" y="1385"/>
                  </a:lnTo>
                  <a:lnTo>
                    <a:pt x="627" y="1383"/>
                  </a:lnTo>
                  <a:lnTo>
                    <a:pt x="643" y="1382"/>
                  </a:lnTo>
                  <a:lnTo>
                    <a:pt x="659" y="1378"/>
                  </a:lnTo>
                  <a:lnTo>
                    <a:pt x="675" y="1375"/>
                  </a:lnTo>
                  <a:lnTo>
                    <a:pt x="690" y="1371"/>
                  </a:lnTo>
                  <a:lnTo>
                    <a:pt x="706" y="1365"/>
                  </a:lnTo>
                  <a:lnTo>
                    <a:pt x="720" y="1359"/>
                  </a:lnTo>
                  <a:lnTo>
                    <a:pt x="736" y="1353"/>
                  </a:lnTo>
                  <a:lnTo>
                    <a:pt x="750" y="1346"/>
                  </a:lnTo>
                  <a:lnTo>
                    <a:pt x="763" y="1338"/>
                  </a:lnTo>
                  <a:lnTo>
                    <a:pt x="776" y="1328"/>
                  </a:lnTo>
                  <a:lnTo>
                    <a:pt x="789" y="1319"/>
                  </a:lnTo>
                  <a:lnTo>
                    <a:pt x="801" y="1309"/>
                  </a:lnTo>
                  <a:lnTo>
                    <a:pt x="813" y="1297"/>
                  </a:lnTo>
                  <a:lnTo>
                    <a:pt x="825" y="1286"/>
                  </a:lnTo>
                  <a:lnTo>
                    <a:pt x="836" y="1273"/>
                  </a:lnTo>
                  <a:lnTo>
                    <a:pt x="847" y="1260"/>
                  </a:lnTo>
                  <a:lnTo>
                    <a:pt x="856" y="1247"/>
                  </a:lnTo>
                  <a:lnTo>
                    <a:pt x="866" y="1233"/>
                  </a:lnTo>
                  <a:lnTo>
                    <a:pt x="874" y="1218"/>
                  </a:lnTo>
                  <a:lnTo>
                    <a:pt x="883" y="1203"/>
                  </a:lnTo>
                  <a:lnTo>
                    <a:pt x="890" y="1186"/>
                  </a:lnTo>
                  <a:lnTo>
                    <a:pt x="896" y="1169"/>
                  </a:lnTo>
                  <a:lnTo>
                    <a:pt x="902" y="1153"/>
                  </a:lnTo>
                  <a:lnTo>
                    <a:pt x="908" y="1135"/>
                  </a:lnTo>
                  <a:lnTo>
                    <a:pt x="911" y="1116"/>
                  </a:lnTo>
                  <a:lnTo>
                    <a:pt x="915" y="1096"/>
                  </a:lnTo>
                  <a:lnTo>
                    <a:pt x="918" y="1077"/>
                  </a:lnTo>
                  <a:lnTo>
                    <a:pt x="921" y="1057"/>
                  </a:lnTo>
                  <a:lnTo>
                    <a:pt x="922" y="1037"/>
                  </a:lnTo>
                  <a:lnTo>
                    <a:pt x="922" y="1015"/>
                  </a:lnTo>
                  <a:lnTo>
                    <a:pt x="922" y="1015"/>
                  </a:lnTo>
                  <a:lnTo>
                    <a:pt x="922" y="994"/>
                  </a:lnTo>
                  <a:lnTo>
                    <a:pt x="921" y="973"/>
                  </a:lnTo>
                  <a:lnTo>
                    <a:pt x="918" y="953"/>
                  </a:lnTo>
                  <a:lnTo>
                    <a:pt x="915" y="934"/>
                  </a:lnTo>
                  <a:lnTo>
                    <a:pt x="911" y="915"/>
                  </a:lnTo>
                  <a:lnTo>
                    <a:pt x="906" y="897"/>
                  </a:lnTo>
                  <a:lnTo>
                    <a:pt x="902" y="879"/>
                  </a:lnTo>
                  <a:lnTo>
                    <a:pt x="896" y="861"/>
                  </a:lnTo>
                  <a:lnTo>
                    <a:pt x="889" y="844"/>
                  </a:lnTo>
                  <a:lnTo>
                    <a:pt x="881" y="829"/>
                  </a:lnTo>
                  <a:lnTo>
                    <a:pt x="874" y="813"/>
                  </a:lnTo>
                  <a:lnTo>
                    <a:pt x="865" y="798"/>
                  </a:lnTo>
                  <a:lnTo>
                    <a:pt x="856" y="784"/>
                  </a:lnTo>
                  <a:lnTo>
                    <a:pt x="846" y="770"/>
                  </a:lnTo>
                  <a:lnTo>
                    <a:pt x="836" y="757"/>
                  </a:lnTo>
                  <a:lnTo>
                    <a:pt x="824" y="745"/>
                  </a:lnTo>
                  <a:lnTo>
                    <a:pt x="813" y="733"/>
                  </a:lnTo>
                  <a:lnTo>
                    <a:pt x="801" y="721"/>
                  </a:lnTo>
                  <a:lnTo>
                    <a:pt x="788" y="712"/>
                  </a:lnTo>
                  <a:lnTo>
                    <a:pt x="775" y="702"/>
                  </a:lnTo>
                  <a:lnTo>
                    <a:pt x="762" y="693"/>
                  </a:lnTo>
                  <a:lnTo>
                    <a:pt x="749" y="684"/>
                  </a:lnTo>
                  <a:lnTo>
                    <a:pt x="734" y="677"/>
                  </a:lnTo>
                  <a:lnTo>
                    <a:pt x="720" y="670"/>
                  </a:lnTo>
                  <a:lnTo>
                    <a:pt x="705" y="664"/>
                  </a:lnTo>
                  <a:lnTo>
                    <a:pt x="690" y="659"/>
                  </a:lnTo>
                  <a:lnTo>
                    <a:pt x="675" y="655"/>
                  </a:lnTo>
                  <a:lnTo>
                    <a:pt x="658" y="651"/>
                  </a:lnTo>
                  <a:lnTo>
                    <a:pt x="643" y="649"/>
                  </a:lnTo>
                  <a:lnTo>
                    <a:pt x="626" y="646"/>
                  </a:lnTo>
                  <a:lnTo>
                    <a:pt x="610" y="645"/>
                  </a:lnTo>
                  <a:lnTo>
                    <a:pt x="594" y="644"/>
                  </a:lnTo>
                  <a:close/>
                  <a:moveTo>
                    <a:pt x="654" y="1615"/>
                  </a:moveTo>
                  <a:lnTo>
                    <a:pt x="654" y="1615"/>
                  </a:lnTo>
                  <a:lnTo>
                    <a:pt x="620" y="1614"/>
                  </a:lnTo>
                  <a:lnTo>
                    <a:pt x="586" y="1610"/>
                  </a:lnTo>
                  <a:lnTo>
                    <a:pt x="554" y="1605"/>
                  </a:lnTo>
                  <a:lnTo>
                    <a:pt x="524" y="1598"/>
                  </a:lnTo>
                  <a:lnTo>
                    <a:pt x="496" y="1589"/>
                  </a:lnTo>
                  <a:lnTo>
                    <a:pt x="468" y="1578"/>
                  </a:lnTo>
                  <a:lnTo>
                    <a:pt x="443" y="1566"/>
                  </a:lnTo>
                  <a:lnTo>
                    <a:pt x="418" y="1553"/>
                  </a:lnTo>
                  <a:lnTo>
                    <a:pt x="395" y="1538"/>
                  </a:lnTo>
                  <a:lnTo>
                    <a:pt x="373" y="1523"/>
                  </a:lnTo>
                  <a:lnTo>
                    <a:pt x="352" y="1506"/>
                  </a:lnTo>
                  <a:lnTo>
                    <a:pt x="332" y="1488"/>
                  </a:lnTo>
                  <a:lnTo>
                    <a:pt x="314" y="1470"/>
                  </a:lnTo>
                  <a:lnTo>
                    <a:pt x="296" y="1451"/>
                  </a:lnTo>
                  <a:lnTo>
                    <a:pt x="279" y="1431"/>
                  </a:lnTo>
                  <a:lnTo>
                    <a:pt x="264" y="1412"/>
                  </a:lnTo>
                  <a:lnTo>
                    <a:pt x="264" y="1590"/>
                  </a:lnTo>
                  <a:lnTo>
                    <a:pt x="0" y="1590"/>
                  </a:lnTo>
                  <a:lnTo>
                    <a:pt x="0" y="0"/>
                  </a:lnTo>
                  <a:lnTo>
                    <a:pt x="264" y="0"/>
                  </a:lnTo>
                  <a:lnTo>
                    <a:pt x="264" y="632"/>
                  </a:lnTo>
                  <a:lnTo>
                    <a:pt x="264" y="632"/>
                  </a:lnTo>
                  <a:lnTo>
                    <a:pt x="281" y="609"/>
                  </a:lnTo>
                  <a:lnTo>
                    <a:pt x="297" y="588"/>
                  </a:lnTo>
                  <a:lnTo>
                    <a:pt x="315" y="567"/>
                  </a:lnTo>
                  <a:lnTo>
                    <a:pt x="334" y="547"/>
                  </a:lnTo>
                  <a:lnTo>
                    <a:pt x="355" y="528"/>
                  </a:lnTo>
                  <a:lnTo>
                    <a:pt x="376" y="510"/>
                  </a:lnTo>
                  <a:lnTo>
                    <a:pt x="398" y="493"/>
                  </a:lnTo>
                  <a:lnTo>
                    <a:pt x="422" y="479"/>
                  </a:lnTo>
                  <a:lnTo>
                    <a:pt x="445" y="465"/>
                  </a:lnTo>
                  <a:lnTo>
                    <a:pt x="472" y="453"/>
                  </a:lnTo>
                  <a:lnTo>
                    <a:pt x="498" y="442"/>
                  </a:lnTo>
                  <a:lnTo>
                    <a:pt x="527" y="432"/>
                  </a:lnTo>
                  <a:lnTo>
                    <a:pt x="557" y="425"/>
                  </a:lnTo>
                  <a:lnTo>
                    <a:pt x="588" y="420"/>
                  </a:lnTo>
                  <a:lnTo>
                    <a:pt x="620" y="417"/>
                  </a:lnTo>
                  <a:lnTo>
                    <a:pt x="654" y="416"/>
                  </a:lnTo>
                  <a:lnTo>
                    <a:pt x="654" y="416"/>
                  </a:lnTo>
                  <a:lnTo>
                    <a:pt x="680" y="417"/>
                  </a:lnTo>
                  <a:lnTo>
                    <a:pt x="705" y="418"/>
                  </a:lnTo>
                  <a:lnTo>
                    <a:pt x="730" y="422"/>
                  </a:lnTo>
                  <a:lnTo>
                    <a:pt x="755" y="425"/>
                  </a:lnTo>
                  <a:lnTo>
                    <a:pt x="780" y="431"/>
                  </a:lnTo>
                  <a:lnTo>
                    <a:pt x="805" y="438"/>
                  </a:lnTo>
                  <a:lnTo>
                    <a:pt x="829" y="447"/>
                  </a:lnTo>
                  <a:lnTo>
                    <a:pt x="853" y="455"/>
                  </a:lnTo>
                  <a:lnTo>
                    <a:pt x="877" y="466"/>
                  </a:lnTo>
                  <a:lnTo>
                    <a:pt x="899" y="478"/>
                  </a:lnTo>
                  <a:lnTo>
                    <a:pt x="922" y="490"/>
                  </a:lnTo>
                  <a:lnTo>
                    <a:pt x="943" y="504"/>
                  </a:lnTo>
                  <a:lnTo>
                    <a:pt x="965" y="520"/>
                  </a:lnTo>
                  <a:lnTo>
                    <a:pt x="985" y="535"/>
                  </a:lnTo>
                  <a:lnTo>
                    <a:pt x="1006" y="553"/>
                  </a:lnTo>
                  <a:lnTo>
                    <a:pt x="1025" y="571"/>
                  </a:lnTo>
                  <a:lnTo>
                    <a:pt x="1043" y="591"/>
                  </a:lnTo>
                  <a:lnTo>
                    <a:pt x="1061" y="612"/>
                  </a:lnTo>
                  <a:lnTo>
                    <a:pt x="1077" y="634"/>
                  </a:lnTo>
                  <a:lnTo>
                    <a:pt x="1093" y="657"/>
                  </a:lnTo>
                  <a:lnTo>
                    <a:pt x="1107" y="681"/>
                  </a:lnTo>
                  <a:lnTo>
                    <a:pt x="1120" y="706"/>
                  </a:lnTo>
                  <a:lnTo>
                    <a:pt x="1133" y="732"/>
                  </a:lnTo>
                  <a:lnTo>
                    <a:pt x="1144" y="760"/>
                  </a:lnTo>
                  <a:lnTo>
                    <a:pt x="1155" y="788"/>
                  </a:lnTo>
                  <a:lnTo>
                    <a:pt x="1164" y="817"/>
                  </a:lnTo>
                  <a:lnTo>
                    <a:pt x="1172" y="848"/>
                  </a:lnTo>
                  <a:lnTo>
                    <a:pt x="1179" y="879"/>
                  </a:lnTo>
                  <a:lnTo>
                    <a:pt x="1184" y="911"/>
                  </a:lnTo>
                  <a:lnTo>
                    <a:pt x="1187" y="945"/>
                  </a:lnTo>
                  <a:lnTo>
                    <a:pt x="1189" y="979"/>
                  </a:lnTo>
                  <a:lnTo>
                    <a:pt x="1191" y="1015"/>
                  </a:lnTo>
                  <a:lnTo>
                    <a:pt x="1191" y="1015"/>
                  </a:lnTo>
                  <a:lnTo>
                    <a:pt x="1189" y="1050"/>
                  </a:lnTo>
                  <a:lnTo>
                    <a:pt x="1187" y="1084"/>
                  </a:lnTo>
                  <a:lnTo>
                    <a:pt x="1184" y="1118"/>
                  </a:lnTo>
                  <a:lnTo>
                    <a:pt x="1179" y="1151"/>
                  </a:lnTo>
                  <a:lnTo>
                    <a:pt x="1172" y="1182"/>
                  </a:lnTo>
                  <a:lnTo>
                    <a:pt x="1164" y="1212"/>
                  </a:lnTo>
                  <a:lnTo>
                    <a:pt x="1155" y="1242"/>
                  </a:lnTo>
                  <a:lnTo>
                    <a:pt x="1145" y="1271"/>
                  </a:lnTo>
                  <a:lnTo>
                    <a:pt x="1133" y="1297"/>
                  </a:lnTo>
                  <a:lnTo>
                    <a:pt x="1121" y="1323"/>
                  </a:lnTo>
                  <a:lnTo>
                    <a:pt x="1107" y="1348"/>
                  </a:lnTo>
                  <a:lnTo>
                    <a:pt x="1093" y="1374"/>
                  </a:lnTo>
                  <a:lnTo>
                    <a:pt x="1077" y="1396"/>
                  </a:lnTo>
                  <a:lnTo>
                    <a:pt x="1061" y="1418"/>
                  </a:lnTo>
                  <a:lnTo>
                    <a:pt x="1044" y="1439"/>
                  </a:lnTo>
                  <a:lnTo>
                    <a:pt x="1025" y="1458"/>
                  </a:lnTo>
                  <a:lnTo>
                    <a:pt x="1006" y="1477"/>
                  </a:lnTo>
                  <a:lnTo>
                    <a:pt x="986" y="1494"/>
                  </a:lnTo>
                  <a:lnTo>
                    <a:pt x="965" y="1511"/>
                  </a:lnTo>
                  <a:lnTo>
                    <a:pt x="945" y="1525"/>
                  </a:lnTo>
                  <a:lnTo>
                    <a:pt x="922" y="1540"/>
                  </a:lnTo>
                  <a:lnTo>
                    <a:pt x="900" y="1553"/>
                  </a:lnTo>
                  <a:lnTo>
                    <a:pt x="877" y="1565"/>
                  </a:lnTo>
                  <a:lnTo>
                    <a:pt x="854" y="1574"/>
                  </a:lnTo>
                  <a:lnTo>
                    <a:pt x="830" y="1584"/>
                  </a:lnTo>
                  <a:lnTo>
                    <a:pt x="805" y="1592"/>
                  </a:lnTo>
                  <a:lnTo>
                    <a:pt x="781" y="1598"/>
                  </a:lnTo>
                  <a:lnTo>
                    <a:pt x="756" y="1604"/>
                  </a:lnTo>
                  <a:lnTo>
                    <a:pt x="731" y="1609"/>
                  </a:lnTo>
                  <a:lnTo>
                    <a:pt x="706" y="1611"/>
                  </a:lnTo>
                  <a:lnTo>
                    <a:pt x="680" y="1614"/>
                  </a:lnTo>
                  <a:lnTo>
                    <a:pt x="654" y="16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9" name="Freeform 17"/>
            <p:cNvSpPr>
              <a:spLocks noEditPoints="1"/>
            </p:cNvSpPr>
            <p:nvPr userDrawn="1"/>
          </p:nvSpPr>
          <p:spPr bwMode="auto">
            <a:xfrm>
              <a:off x="5365750" y="3117850"/>
              <a:ext cx="973138" cy="952500"/>
            </a:xfrm>
            <a:custGeom>
              <a:avLst/>
              <a:gdLst>
                <a:gd name="T0" fmla="*/ 551 w 1226"/>
                <a:gd name="T1" fmla="*/ 235 h 1200"/>
                <a:gd name="T2" fmla="*/ 465 w 1226"/>
                <a:gd name="T3" fmla="*/ 260 h 1200"/>
                <a:gd name="T4" fmla="*/ 394 w 1226"/>
                <a:gd name="T5" fmla="*/ 304 h 1200"/>
                <a:gd name="T6" fmla="*/ 335 w 1226"/>
                <a:gd name="T7" fmla="*/ 365 h 1200"/>
                <a:gd name="T8" fmla="*/ 293 w 1226"/>
                <a:gd name="T9" fmla="*/ 439 h 1200"/>
                <a:gd name="T10" fmla="*/ 268 w 1226"/>
                <a:gd name="T11" fmla="*/ 525 h 1200"/>
                <a:gd name="T12" fmla="*/ 262 w 1226"/>
                <a:gd name="T13" fmla="*/ 599 h 1200"/>
                <a:gd name="T14" fmla="*/ 273 w 1226"/>
                <a:gd name="T15" fmla="*/ 691 h 1200"/>
                <a:gd name="T16" fmla="*/ 303 w 1226"/>
                <a:gd name="T17" fmla="*/ 776 h 1200"/>
                <a:gd name="T18" fmla="*/ 350 w 1226"/>
                <a:gd name="T19" fmla="*/ 849 h 1200"/>
                <a:gd name="T20" fmla="*/ 413 w 1226"/>
                <a:gd name="T21" fmla="*/ 907 h 1200"/>
                <a:gd name="T22" fmla="*/ 488 w 1226"/>
                <a:gd name="T23" fmla="*/ 949 h 1200"/>
                <a:gd name="T24" fmla="*/ 575 w 1226"/>
                <a:gd name="T25" fmla="*/ 969 h 1200"/>
                <a:gd name="T26" fmla="*/ 653 w 1226"/>
                <a:gd name="T27" fmla="*/ 969 h 1200"/>
                <a:gd name="T28" fmla="*/ 741 w 1226"/>
                <a:gd name="T29" fmla="*/ 949 h 1200"/>
                <a:gd name="T30" fmla="*/ 818 w 1226"/>
                <a:gd name="T31" fmla="*/ 909 h 1200"/>
                <a:gd name="T32" fmla="*/ 879 w 1226"/>
                <a:gd name="T33" fmla="*/ 851 h 1200"/>
                <a:gd name="T34" fmla="*/ 924 w 1226"/>
                <a:gd name="T35" fmla="*/ 778 h 1200"/>
                <a:gd name="T36" fmla="*/ 953 w 1226"/>
                <a:gd name="T37" fmla="*/ 695 h 1200"/>
                <a:gd name="T38" fmla="*/ 962 w 1226"/>
                <a:gd name="T39" fmla="*/ 604 h 1200"/>
                <a:gd name="T40" fmla="*/ 955 w 1226"/>
                <a:gd name="T41" fmla="*/ 529 h 1200"/>
                <a:gd name="T42" fmla="*/ 930 w 1226"/>
                <a:gd name="T43" fmla="*/ 443 h 1200"/>
                <a:gd name="T44" fmla="*/ 886 w 1226"/>
                <a:gd name="T45" fmla="*/ 366 h 1200"/>
                <a:gd name="T46" fmla="*/ 826 w 1226"/>
                <a:gd name="T47" fmla="*/ 305 h 1200"/>
                <a:gd name="T48" fmla="*/ 752 w 1226"/>
                <a:gd name="T49" fmla="*/ 260 h 1200"/>
                <a:gd name="T50" fmla="*/ 666 w 1226"/>
                <a:gd name="T51" fmla="*/ 235 h 1200"/>
                <a:gd name="T52" fmla="*/ 609 w 1226"/>
                <a:gd name="T53" fmla="*/ 1200 h 1200"/>
                <a:gd name="T54" fmla="*/ 452 w 1226"/>
                <a:gd name="T55" fmla="*/ 1182 h 1200"/>
                <a:gd name="T56" fmla="*/ 313 w 1226"/>
                <a:gd name="T57" fmla="*/ 1128 h 1200"/>
                <a:gd name="T58" fmla="*/ 193 w 1226"/>
                <a:gd name="T59" fmla="*/ 1045 h 1200"/>
                <a:gd name="T60" fmla="*/ 100 w 1226"/>
                <a:gd name="T61" fmla="*/ 937 h 1200"/>
                <a:gd name="T62" fmla="*/ 34 w 1226"/>
                <a:gd name="T63" fmla="*/ 808 h 1200"/>
                <a:gd name="T64" fmla="*/ 2 w 1226"/>
                <a:gd name="T65" fmla="*/ 665 h 1200"/>
                <a:gd name="T66" fmla="*/ 2 w 1226"/>
                <a:gd name="T67" fmla="*/ 542 h 1200"/>
                <a:gd name="T68" fmla="*/ 34 w 1226"/>
                <a:gd name="T69" fmla="*/ 396 h 1200"/>
                <a:gd name="T70" fmla="*/ 100 w 1226"/>
                <a:gd name="T71" fmla="*/ 267 h 1200"/>
                <a:gd name="T72" fmla="*/ 195 w 1226"/>
                <a:gd name="T73" fmla="*/ 157 h 1200"/>
                <a:gd name="T74" fmla="*/ 315 w 1226"/>
                <a:gd name="T75" fmla="*/ 73 h 1200"/>
                <a:gd name="T76" fmla="*/ 456 w 1226"/>
                <a:gd name="T77" fmla="*/ 19 h 1200"/>
                <a:gd name="T78" fmla="*/ 613 w 1226"/>
                <a:gd name="T79" fmla="*/ 0 h 1200"/>
                <a:gd name="T80" fmla="*/ 741 w 1226"/>
                <a:gd name="T81" fmla="*/ 12 h 1200"/>
                <a:gd name="T82" fmla="*/ 886 w 1226"/>
                <a:gd name="T83" fmla="*/ 58 h 1200"/>
                <a:gd name="T84" fmla="*/ 1009 w 1226"/>
                <a:gd name="T85" fmla="*/ 137 h 1200"/>
                <a:gd name="T86" fmla="*/ 1109 w 1226"/>
                <a:gd name="T87" fmla="*/ 240 h 1200"/>
                <a:gd name="T88" fmla="*/ 1180 w 1226"/>
                <a:gd name="T89" fmla="*/ 365 h 1200"/>
                <a:gd name="T90" fmla="*/ 1219 w 1226"/>
                <a:gd name="T91" fmla="*/ 507 h 1200"/>
                <a:gd name="T92" fmla="*/ 1225 w 1226"/>
                <a:gd name="T93" fmla="*/ 629 h 1200"/>
                <a:gd name="T94" fmla="*/ 1200 w 1226"/>
                <a:gd name="T95" fmla="*/ 777 h 1200"/>
                <a:gd name="T96" fmla="*/ 1140 w 1226"/>
                <a:gd name="T97" fmla="*/ 910 h 1200"/>
                <a:gd name="T98" fmla="*/ 1051 w 1226"/>
                <a:gd name="T99" fmla="*/ 1023 h 1200"/>
                <a:gd name="T100" fmla="*/ 936 w 1226"/>
                <a:gd name="T101" fmla="*/ 1113 h 1200"/>
                <a:gd name="T102" fmla="*/ 797 w 1226"/>
                <a:gd name="T103" fmla="*/ 1173 h 1200"/>
                <a:gd name="T104" fmla="*/ 642 w 1226"/>
                <a:gd name="T105"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26" h="1200">
                  <a:moveTo>
                    <a:pt x="609" y="230"/>
                  </a:moveTo>
                  <a:lnTo>
                    <a:pt x="609" y="230"/>
                  </a:lnTo>
                  <a:lnTo>
                    <a:pt x="590" y="231"/>
                  </a:lnTo>
                  <a:lnTo>
                    <a:pt x="570" y="233"/>
                  </a:lnTo>
                  <a:lnTo>
                    <a:pt x="551" y="235"/>
                  </a:lnTo>
                  <a:lnTo>
                    <a:pt x="533" y="239"/>
                  </a:lnTo>
                  <a:lnTo>
                    <a:pt x="516" y="242"/>
                  </a:lnTo>
                  <a:lnTo>
                    <a:pt x="499" y="247"/>
                  </a:lnTo>
                  <a:lnTo>
                    <a:pt x="482" y="253"/>
                  </a:lnTo>
                  <a:lnTo>
                    <a:pt x="465" y="260"/>
                  </a:lnTo>
                  <a:lnTo>
                    <a:pt x="450" y="267"/>
                  </a:lnTo>
                  <a:lnTo>
                    <a:pt x="436" y="276"/>
                  </a:lnTo>
                  <a:lnTo>
                    <a:pt x="421" y="284"/>
                  </a:lnTo>
                  <a:lnTo>
                    <a:pt x="407" y="293"/>
                  </a:lnTo>
                  <a:lnTo>
                    <a:pt x="394" y="304"/>
                  </a:lnTo>
                  <a:lnTo>
                    <a:pt x="381" y="315"/>
                  </a:lnTo>
                  <a:lnTo>
                    <a:pt x="369" y="327"/>
                  </a:lnTo>
                  <a:lnTo>
                    <a:pt x="357" y="339"/>
                  </a:lnTo>
                  <a:lnTo>
                    <a:pt x="346" y="352"/>
                  </a:lnTo>
                  <a:lnTo>
                    <a:pt x="335" y="365"/>
                  </a:lnTo>
                  <a:lnTo>
                    <a:pt x="326" y="378"/>
                  </a:lnTo>
                  <a:lnTo>
                    <a:pt x="316" y="394"/>
                  </a:lnTo>
                  <a:lnTo>
                    <a:pt x="308" y="408"/>
                  </a:lnTo>
                  <a:lnTo>
                    <a:pt x="301" y="424"/>
                  </a:lnTo>
                  <a:lnTo>
                    <a:pt x="293" y="439"/>
                  </a:lnTo>
                  <a:lnTo>
                    <a:pt x="287" y="456"/>
                  </a:lnTo>
                  <a:lnTo>
                    <a:pt x="281" y="473"/>
                  </a:lnTo>
                  <a:lnTo>
                    <a:pt x="277" y="489"/>
                  </a:lnTo>
                  <a:lnTo>
                    <a:pt x="272" y="507"/>
                  </a:lnTo>
                  <a:lnTo>
                    <a:pt x="268" y="525"/>
                  </a:lnTo>
                  <a:lnTo>
                    <a:pt x="266" y="543"/>
                  </a:lnTo>
                  <a:lnTo>
                    <a:pt x="265" y="561"/>
                  </a:lnTo>
                  <a:lnTo>
                    <a:pt x="264" y="580"/>
                  </a:lnTo>
                  <a:lnTo>
                    <a:pt x="262" y="599"/>
                  </a:lnTo>
                  <a:lnTo>
                    <a:pt x="262" y="599"/>
                  </a:lnTo>
                  <a:lnTo>
                    <a:pt x="264" y="618"/>
                  </a:lnTo>
                  <a:lnTo>
                    <a:pt x="265" y="637"/>
                  </a:lnTo>
                  <a:lnTo>
                    <a:pt x="266" y="655"/>
                  </a:lnTo>
                  <a:lnTo>
                    <a:pt x="270" y="673"/>
                  </a:lnTo>
                  <a:lnTo>
                    <a:pt x="273" y="691"/>
                  </a:lnTo>
                  <a:lnTo>
                    <a:pt x="278" y="709"/>
                  </a:lnTo>
                  <a:lnTo>
                    <a:pt x="283" y="727"/>
                  </a:lnTo>
                  <a:lnTo>
                    <a:pt x="289" y="744"/>
                  </a:lnTo>
                  <a:lnTo>
                    <a:pt x="296" y="760"/>
                  </a:lnTo>
                  <a:lnTo>
                    <a:pt x="303" y="776"/>
                  </a:lnTo>
                  <a:lnTo>
                    <a:pt x="311" y="792"/>
                  </a:lnTo>
                  <a:lnTo>
                    <a:pt x="320" y="807"/>
                  </a:lnTo>
                  <a:lnTo>
                    <a:pt x="329" y="821"/>
                  </a:lnTo>
                  <a:lnTo>
                    <a:pt x="339" y="836"/>
                  </a:lnTo>
                  <a:lnTo>
                    <a:pt x="350" y="849"/>
                  </a:lnTo>
                  <a:lnTo>
                    <a:pt x="361" y="862"/>
                  </a:lnTo>
                  <a:lnTo>
                    <a:pt x="373" y="874"/>
                  </a:lnTo>
                  <a:lnTo>
                    <a:pt x="385" y="886"/>
                  </a:lnTo>
                  <a:lnTo>
                    <a:pt x="398" y="898"/>
                  </a:lnTo>
                  <a:lnTo>
                    <a:pt x="413" y="907"/>
                  </a:lnTo>
                  <a:lnTo>
                    <a:pt x="426" y="917"/>
                  </a:lnTo>
                  <a:lnTo>
                    <a:pt x="441" y="926"/>
                  </a:lnTo>
                  <a:lnTo>
                    <a:pt x="457" y="935"/>
                  </a:lnTo>
                  <a:lnTo>
                    <a:pt x="473" y="942"/>
                  </a:lnTo>
                  <a:lnTo>
                    <a:pt x="488" y="949"/>
                  </a:lnTo>
                  <a:lnTo>
                    <a:pt x="505" y="955"/>
                  </a:lnTo>
                  <a:lnTo>
                    <a:pt x="522" y="960"/>
                  </a:lnTo>
                  <a:lnTo>
                    <a:pt x="539" y="964"/>
                  </a:lnTo>
                  <a:lnTo>
                    <a:pt x="557" y="967"/>
                  </a:lnTo>
                  <a:lnTo>
                    <a:pt x="575" y="969"/>
                  </a:lnTo>
                  <a:lnTo>
                    <a:pt x="594" y="971"/>
                  </a:lnTo>
                  <a:lnTo>
                    <a:pt x="613" y="972"/>
                  </a:lnTo>
                  <a:lnTo>
                    <a:pt x="613" y="972"/>
                  </a:lnTo>
                  <a:lnTo>
                    <a:pt x="634" y="971"/>
                  </a:lnTo>
                  <a:lnTo>
                    <a:pt x="653" y="969"/>
                  </a:lnTo>
                  <a:lnTo>
                    <a:pt x="672" y="967"/>
                  </a:lnTo>
                  <a:lnTo>
                    <a:pt x="690" y="964"/>
                  </a:lnTo>
                  <a:lnTo>
                    <a:pt x="708" y="960"/>
                  </a:lnTo>
                  <a:lnTo>
                    <a:pt x="725" y="955"/>
                  </a:lnTo>
                  <a:lnTo>
                    <a:pt x="741" y="949"/>
                  </a:lnTo>
                  <a:lnTo>
                    <a:pt x="758" y="942"/>
                  </a:lnTo>
                  <a:lnTo>
                    <a:pt x="774" y="935"/>
                  </a:lnTo>
                  <a:lnTo>
                    <a:pt x="789" y="926"/>
                  </a:lnTo>
                  <a:lnTo>
                    <a:pt x="803" y="918"/>
                  </a:lnTo>
                  <a:lnTo>
                    <a:pt x="818" y="909"/>
                  </a:lnTo>
                  <a:lnTo>
                    <a:pt x="831" y="898"/>
                  </a:lnTo>
                  <a:lnTo>
                    <a:pt x="844" y="887"/>
                  </a:lnTo>
                  <a:lnTo>
                    <a:pt x="856" y="875"/>
                  </a:lnTo>
                  <a:lnTo>
                    <a:pt x="868" y="863"/>
                  </a:lnTo>
                  <a:lnTo>
                    <a:pt x="879" y="851"/>
                  </a:lnTo>
                  <a:lnTo>
                    <a:pt x="889" y="837"/>
                  </a:lnTo>
                  <a:lnTo>
                    <a:pt x="899" y="824"/>
                  </a:lnTo>
                  <a:lnTo>
                    <a:pt x="908" y="809"/>
                  </a:lnTo>
                  <a:lnTo>
                    <a:pt x="917" y="794"/>
                  </a:lnTo>
                  <a:lnTo>
                    <a:pt x="924" y="778"/>
                  </a:lnTo>
                  <a:lnTo>
                    <a:pt x="931" y="763"/>
                  </a:lnTo>
                  <a:lnTo>
                    <a:pt x="938" y="746"/>
                  </a:lnTo>
                  <a:lnTo>
                    <a:pt x="943" y="729"/>
                  </a:lnTo>
                  <a:lnTo>
                    <a:pt x="948" y="713"/>
                  </a:lnTo>
                  <a:lnTo>
                    <a:pt x="953" y="695"/>
                  </a:lnTo>
                  <a:lnTo>
                    <a:pt x="956" y="677"/>
                  </a:lnTo>
                  <a:lnTo>
                    <a:pt x="959" y="659"/>
                  </a:lnTo>
                  <a:lnTo>
                    <a:pt x="961" y="641"/>
                  </a:lnTo>
                  <a:lnTo>
                    <a:pt x="962" y="622"/>
                  </a:lnTo>
                  <a:lnTo>
                    <a:pt x="962" y="604"/>
                  </a:lnTo>
                  <a:lnTo>
                    <a:pt x="962" y="604"/>
                  </a:lnTo>
                  <a:lnTo>
                    <a:pt x="962" y="585"/>
                  </a:lnTo>
                  <a:lnTo>
                    <a:pt x="961" y="566"/>
                  </a:lnTo>
                  <a:lnTo>
                    <a:pt x="959" y="547"/>
                  </a:lnTo>
                  <a:lnTo>
                    <a:pt x="955" y="529"/>
                  </a:lnTo>
                  <a:lnTo>
                    <a:pt x="951" y="511"/>
                  </a:lnTo>
                  <a:lnTo>
                    <a:pt x="948" y="493"/>
                  </a:lnTo>
                  <a:lnTo>
                    <a:pt x="942" y="476"/>
                  </a:lnTo>
                  <a:lnTo>
                    <a:pt x="936" y="458"/>
                  </a:lnTo>
                  <a:lnTo>
                    <a:pt x="930" y="443"/>
                  </a:lnTo>
                  <a:lnTo>
                    <a:pt x="922" y="426"/>
                  </a:lnTo>
                  <a:lnTo>
                    <a:pt x="914" y="411"/>
                  </a:lnTo>
                  <a:lnTo>
                    <a:pt x="905" y="395"/>
                  </a:lnTo>
                  <a:lnTo>
                    <a:pt x="895" y="381"/>
                  </a:lnTo>
                  <a:lnTo>
                    <a:pt x="886" y="366"/>
                  </a:lnTo>
                  <a:lnTo>
                    <a:pt x="875" y="353"/>
                  </a:lnTo>
                  <a:lnTo>
                    <a:pt x="863" y="340"/>
                  </a:lnTo>
                  <a:lnTo>
                    <a:pt x="851" y="328"/>
                  </a:lnTo>
                  <a:lnTo>
                    <a:pt x="839" y="316"/>
                  </a:lnTo>
                  <a:lnTo>
                    <a:pt x="826" y="305"/>
                  </a:lnTo>
                  <a:lnTo>
                    <a:pt x="812" y="295"/>
                  </a:lnTo>
                  <a:lnTo>
                    <a:pt x="797" y="285"/>
                  </a:lnTo>
                  <a:lnTo>
                    <a:pt x="783" y="276"/>
                  </a:lnTo>
                  <a:lnTo>
                    <a:pt x="768" y="267"/>
                  </a:lnTo>
                  <a:lnTo>
                    <a:pt x="752" y="260"/>
                  </a:lnTo>
                  <a:lnTo>
                    <a:pt x="735" y="253"/>
                  </a:lnTo>
                  <a:lnTo>
                    <a:pt x="719" y="247"/>
                  </a:lnTo>
                  <a:lnTo>
                    <a:pt x="702" y="242"/>
                  </a:lnTo>
                  <a:lnTo>
                    <a:pt x="684" y="239"/>
                  </a:lnTo>
                  <a:lnTo>
                    <a:pt x="666" y="235"/>
                  </a:lnTo>
                  <a:lnTo>
                    <a:pt x="647" y="233"/>
                  </a:lnTo>
                  <a:lnTo>
                    <a:pt x="629" y="231"/>
                  </a:lnTo>
                  <a:lnTo>
                    <a:pt x="609" y="230"/>
                  </a:lnTo>
                  <a:close/>
                  <a:moveTo>
                    <a:pt x="609" y="1200"/>
                  </a:moveTo>
                  <a:lnTo>
                    <a:pt x="609" y="1200"/>
                  </a:lnTo>
                  <a:lnTo>
                    <a:pt x="576" y="1200"/>
                  </a:lnTo>
                  <a:lnTo>
                    <a:pt x="544" y="1198"/>
                  </a:lnTo>
                  <a:lnTo>
                    <a:pt x="513" y="1194"/>
                  </a:lnTo>
                  <a:lnTo>
                    <a:pt x="482" y="1188"/>
                  </a:lnTo>
                  <a:lnTo>
                    <a:pt x="452" y="1182"/>
                  </a:lnTo>
                  <a:lnTo>
                    <a:pt x="422" y="1174"/>
                  </a:lnTo>
                  <a:lnTo>
                    <a:pt x="394" y="1164"/>
                  </a:lnTo>
                  <a:lnTo>
                    <a:pt x="366" y="1153"/>
                  </a:lnTo>
                  <a:lnTo>
                    <a:pt x="339" y="1141"/>
                  </a:lnTo>
                  <a:lnTo>
                    <a:pt x="313" y="1128"/>
                  </a:lnTo>
                  <a:lnTo>
                    <a:pt x="286" y="1114"/>
                  </a:lnTo>
                  <a:lnTo>
                    <a:pt x="262" y="1098"/>
                  </a:lnTo>
                  <a:lnTo>
                    <a:pt x="238" y="1082"/>
                  </a:lnTo>
                  <a:lnTo>
                    <a:pt x="216" y="1064"/>
                  </a:lnTo>
                  <a:lnTo>
                    <a:pt x="193" y="1045"/>
                  </a:lnTo>
                  <a:lnTo>
                    <a:pt x="173" y="1026"/>
                  </a:lnTo>
                  <a:lnTo>
                    <a:pt x="152" y="1004"/>
                  </a:lnTo>
                  <a:lnTo>
                    <a:pt x="133" y="983"/>
                  </a:lnTo>
                  <a:lnTo>
                    <a:pt x="117" y="960"/>
                  </a:lnTo>
                  <a:lnTo>
                    <a:pt x="100" y="937"/>
                  </a:lnTo>
                  <a:lnTo>
                    <a:pt x="84" y="912"/>
                  </a:lnTo>
                  <a:lnTo>
                    <a:pt x="70" y="887"/>
                  </a:lnTo>
                  <a:lnTo>
                    <a:pt x="57" y="862"/>
                  </a:lnTo>
                  <a:lnTo>
                    <a:pt x="45" y="836"/>
                  </a:lnTo>
                  <a:lnTo>
                    <a:pt x="34" y="808"/>
                  </a:lnTo>
                  <a:lnTo>
                    <a:pt x="26" y="781"/>
                  </a:lnTo>
                  <a:lnTo>
                    <a:pt x="18" y="752"/>
                  </a:lnTo>
                  <a:lnTo>
                    <a:pt x="10" y="723"/>
                  </a:lnTo>
                  <a:lnTo>
                    <a:pt x="6" y="694"/>
                  </a:lnTo>
                  <a:lnTo>
                    <a:pt x="2" y="665"/>
                  </a:lnTo>
                  <a:lnTo>
                    <a:pt x="0" y="634"/>
                  </a:lnTo>
                  <a:lnTo>
                    <a:pt x="0" y="604"/>
                  </a:lnTo>
                  <a:lnTo>
                    <a:pt x="0" y="604"/>
                  </a:lnTo>
                  <a:lnTo>
                    <a:pt x="0" y="573"/>
                  </a:lnTo>
                  <a:lnTo>
                    <a:pt x="2" y="542"/>
                  </a:lnTo>
                  <a:lnTo>
                    <a:pt x="6" y="512"/>
                  </a:lnTo>
                  <a:lnTo>
                    <a:pt x="12" y="482"/>
                  </a:lnTo>
                  <a:lnTo>
                    <a:pt x="18" y="454"/>
                  </a:lnTo>
                  <a:lnTo>
                    <a:pt x="26" y="425"/>
                  </a:lnTo>
                  <a:lnTo>
                    <a:pt x="34" y="396"/>
                  </a:lnTo>
                  <a:lnTo>
                    <a:pt x="45" y="370"/>
                  </a:lnTo>
                  <a:lnTo>
                    <a:pt x="57" y="342"/>
                  </a:lnTo>
                  <a:lnTo>
                    <a:pt x="70" y="316"/>
                  </a:lnTo>
                  <a:lnTo>
                    <a:pt x="84" y="291"/>
                  </a:lnTo>
                  <a:lnTo>
                    <a:pt x="100" y="267"/>
                  </a:lnTo>
                  <a:lnTo>
                    <a:pt x="117" y="243"/>
                  </a:lnTo>
                  <a:lnTo>
                    <a:pt x="135" y="221"/>
                  </a:lnTo>
                  <a:lnTo>
                    <a:pt x="154" y="198"/>
                  </a:lnTo>
                  <a:lnTo>
                    <a:pt x="174" y="178"/>
                  </a:lnTo>
                  <a:lnTo>
                    <a:pt x="195" y="157"/>
                  </a:lnTo>
                  <a:lnTo>
                    <a:pt x="217" y="138"/>
                  </a:lnTo>
                  <a:lnTo>
                    <a:pt x="240" y="120"/>
                  </a:lnTo>
                  <a:lnTo>
                    <a:pt x="264" y="104"/>
                  </a:lnTo>
                  <a:lnTo>
                    <a:pt x="289" y="88"/>
                  </a:lnTo>
                  <a:lnTo>
                    <a:pt x="315" y="73"/>
                  </a:lnTo>
                  <a:lnTo>
                    <a:pt x="341" y="59"/>
                  </a:lnTo>
                  <a:lnTo>
                    <a:pt x="369" y="47"/>
                  </a:lnTo>
                  <a:lnTo>
                    <a:pt x="397" y="37"/>
                  </a:lnTo>
                  <a:lnTo>
                    <a:pt x="426" y="27"/>
                  </a:lnTo>
                  <a:lnTo>
                    <a:pt x="456" y="19"/>
                  </a:lnTo>
                  <a:lnTo>
                    <a:pt x="486" y="12"/>
                  </a:lnTo>
                  <a:lnTo>
                    <a:pt x="517" y="7"/>
                  </a:lnTo>
                  <a:lnTo>
                    <a:pt x="549" y="3"/>
                  </a:lnTo>
                  <a:lnTo>
                    <a:pt x="581" y="1"/>
                  </a:lnTo>
                  <a:lnTo>
                    <a:pt x="613" y="0"/>
                  </a:lnTo>
                  <a:lnTo>
                    <a:pt x="613" y="0"/>
                  </a:lnTo>
                  <a:lnTo>
                    <a:pt x="647" y="1"/>
                  </a:lnTo>
                  <a:lnTo>
                    <a:pt x="679" y="3"/>
                  </a:lnTo>
                  <a:lnTo>
                    <a:pt x="710" y="7"/>
                  </a:lnTo>
                  <a:lnTo>
                    <a:pt x="741" y="12"/>
                  </a:lnTo>
                  <a:lnTo>
                    <a:pt x="771" y="19"/>
                  </a:lnTo>
                  <a:lnTo>
                    <a:pt x="801" y="27"/>
                  </a:lnTo>
                  <a:lnTo>
                    <a:pt x="830" y="35"/>
                  </a:lnTo>
                  <a:lnTo>
                    <a:pt x="858" y="46"/>
                  </a:lnTo>
                  <a:lnTo>
                    <a:pt x="886" y="58"/>
                  </a:lnTo>
                  <a:lnTo>
                    <a:pt x="912" y="73"/>
                  </a:lnTo>
                  <a:lnTo>
                    <a:pt x="937" y="87"/>
                  </a:lnTo>
                  <a:lnTo>
                    <a:pt x="962" y="102"/>
                  </a:lnTo>
                  <a:lnTo>
                    <a:pt x="986" y="119"/>
                  </a:lnTo>
                  <a:lnTo>
                    <a:pt x="1009" y="137"/>
                  </a:lnTo>
                  <a:lnTo>
                    <a:pt x="1031" y="155"/>
                  </a:lnTo>
                  <a:lnTo>
                    <a:pt x="1052" y="175"/>
                  </a:lnTo>
                  <a:lnTo>
                    <a:pt x="1072" y="196"/>
                  </a:lnTo>
                  <a:lnTo>
                    <a:pt x="1091" y="218"/>
                  </a:lnTo>
                  <a:lnTo>
                    <a:pt x="1109" y="240"/>
                  </a:lnTo>
                  <a:lnTo>
                    <a:pt x="1125" y="264"/>
                  </a:lnTo>
                  <a:lnTo>
                    <a:pt x="1140" y="289"/>
                  </a:lnTo>
                  <a:lnTo>
                    <a:pt x="1154" y="314"/>
                  </a:lnTo>
                  <a:lnTo>
                    <a:pt x="1168" y="339"/>
                  </a:lnTo>
                  <a:lnTo>
                    <a:pt x="1180" y="365"/>
                  </a:lnTo>
                  <a:lnTo>
                    <a:pt x="1190" y="393"/>
                  </a:lnTo>
                  <a:lnTo>
                    <a:pt x="1200" y="420"/>
                  </a:lnTo>
                  <a:lnTo>
                    <a:pt x="1207" y="449"/>
                  </a:lnTo>
                  <a:lnTo>
                    <a:pt x="1214" y="479"/>
                  </a:lnTo>
                  <a:lnTo>
                    <a:pt x="1219" y="507"/>
                  </a:lnTo>
                  <a:lnTo>
                    <a:pt x="1223" y="537"/>
                  </a:lnTo>
                  <a:lnTo>
                    <a:pt x="1225" y="568"/>
                  </a:lnTo>
                  <a:lnTo>
                    <a:pt x="1226" y="599"/>
                  </a:lnTo>
                  <a:lnTo>
                    <a:pt x="1226" y="599"/>
                  </a:lnTo>
                  <a:lnTo>
                    <a:pt x="1225" y="629"/>
                  </a:lnTo>
                  <a:lnTo>
                    <a:pt x="1223" y="660"/>
                  </a:lnTo>
                  <a:lnTo>
                    <a:pt x="1219" y="690"/>
                  </a:lnTo>
                  <a:lnTo>
                    <a:pt x="1214" y="720"/>
                  </a:lnTo>
                  <a:lnTo>
                    <a:pt x="1207" y="749"/>
                  </a:lnTo>
                  <a:lnTo>
                    <a:pt x="1200" y="777"/>
                  </a:lnTo>
                  <a:lnTo>
                    <a:pt x="1190" y="805"/>
                  </a:lnTo>
                  <a:lnTo>
                    <a:pt x="1180" y="832"/>
                  </a:lnTo>
                  <a:lnTo>
                    <a:pt x="1168" y="858"/>
                  </a:lnTo>
                  <a:lnTo>
                    <a:pt x="1154" y="885"/>
                  </a:lnTo>
                  <a:lnTo>
                    <a:pt x="1140" y="910"/>
                  </a:lnTo>
                  <a:lnTo>
                    <a:pt x="1125" y="934"/>
                  </a:lnTo>
                  <a:lnTo>
                    <a:pt x="1108" y="958"/>
                  </a:lnTo>
                  <a:lnTo>
                    <a:pt x="1090" y="980"/>
                  </a:lnTo>
                  <a:lnTo>
                    <a:pt x="1071" y="1002"/>
                  </a:lnTo>
                  <a:lnTo>
                    <a:pt x="1051" y="1023"/>
                  </a:lnTo>
                  <a:lnTo>
                    <a:pt x="1029" y="1044"/>
                  </a:lnTo>
                  <a:lnTo>
                    <a:pt x="1008" y="1061"/>
                  </a:lnTo>
                  <a:lnTo>
                    <a:pt x="985" y="1081"/>
                  </a:lnTo>
                  <a:lnTo>
                    <a:pt x="960" y="1097"/>
                  </a:lnTo>
                  <a:lnTo>
                    <a:pt x="936" y="1113"/>
                  </a:lnTo>
                  <a:lnTo>
                    <a:pt x="910" y="1127"/>
                  </a:lnTo>
                  <a:lnTo>
                    <a:pt x="883" y="1140"/>
                  </a:lnTo>
                  <a:lnTo>
                    <a:pt x="856" y="1152"/>
                  </a:lnTo>
                  <a:lnTo>
                    <a:pt x="827" y="1163"/>
                  </a:lnTo>
                  <a:lnTo>
                    <a:pt x="797" y="1173"/>
                  </a:lnTo>
                  <a:lnTo>
                    <a:pt x="769" y="1181"/>
                  </a:lnTo>
                  <a:lnTo>
                    <a:pt x="738" y="1188"/>
                  </a:lnTo>
                  <a:lnTo>
                    <a:pt x="707" y="1193"/>
                  </a:lnTo>
                  <a:lnTo>
                    <a:pt x="674" y="1198"/>
                  </a:lnTo>
                  <a:lnTo>
                    <a:pt x="642" y="1200"/>
                  </a:lnTo>
                  <a:lnTo>
                    <a:pt x="609"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10" name="Freeform 9"/>
            <p:cNvSpPr>
              <a:spLocks noEditPoints="1"/>
            </p:cNvSpPr>
            <p:nvPr userDrawn="1"/>
          </p:nvSpPr>
          <p:spPr bwMode="auto">
            <a:xfrm>
              <a:off x="6402388" y="3122613"/>
              <a:ext cx="828675" cy="946150"/>
            </a:xfrm>
            <a:custGeom>
              <a:avLst/>
              <a:gdLst>
                <a:gd name="T0" fmla="*/ 733 w 1044"/>
                <a:gd name="T1" fmla="*/ 661 h 1192"/>
                <a:gd name="T2" fmla="*/ 601 w 1044"/>
                <a:gd name="T3" fmla="*/ 636 h 1192"/>
                <a:gd name="T4" fmla="*/ 496 w 1044"/>
                <a:gd name="T5" fmla="*/ 634 h 1192"/>
                <a:gd name="T6" fmla="*/ 391 w 1044"/>
                <a:gd name="T7" fmla="*/ 653 h 1192"/>
                <a:gd name="T8" fmla="*/ 315 w 1044"/>
                <a:gd name="T9" fmla="*/ 695 h 1192"/>
                <a:gd name="T10" fmla="*/ 272 w 1044"/>
                <a:gd name="T11" fmla="*/ 758 h 1192"/>
                <a:gd name="T12" fmla="*/ 262 w 1044"/>
                <a:gd name="T13" fmla="*/ 823 h 1192"/>
                <a:gd name="T14" fmla="*/ 271 w 1044"/>
                <a:gd name="T15" fmla="*/ 879 h 1192"/>
                <a:gd name="T16" fmla="*/ 312 w 1044"/>
                <a:gd name="T17" fmla="*/ 937 h 1192"/>
                <a:gd name="T18" fmla="*/ 378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90 w 1044"/>
                <a:gd name="T33" fmla="*/ 679 h 1192"/>
                <a:gd name="T34" fmla="*/ 767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5 w 1044"/>
                <a:gd name="T47" fmla="*/ 1168 h 1192"/>
                <a:gd name="T48" fmla="*/ 184 w 1044"/>
                <a:gd name="T49" fmla="*/ 1139 h 1192"/>
                <a:gd name="T50" fmla="*/ 123 w 1044"/>
                <a:gd name="T51" fmla="*/ 1100 h 1192"/>
                <a:gd name="T52" fmla="*/ 73 w 1044"/>
                <a:gd name="T53" fmla="*/ 1050 h 1192"/>
                <a:gd name="T54" fmla="*/ 34 w 1044"/>
                <a:gd name="T55" fmla="*/ 989 h 1192"/>
                <a:gd name="T56" fmla="*/ 9 w 1044"/>
                <a:gd name="T57" fmla="*/ 917 h 1192"/>
                <a:gd name="T58" fmla="*/ 0 w 1044"/>
                <a:gd name="T59" fmla="*/ 836 h 1192"/>
                <a:gd name="T60" fmla="*/ 3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4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5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90" y="679"/>
                  </a:moveTo>
                  <a:lnTo>
                    <a:pt x="790" y="679"/>
                  </a:lnTo>
                  <a:lnTo>
                    <a:pt x="762" y="670"/>
                  </a:lnTo>
                  <a:lnTo>
                    <a:pt x="733" y="661"/>
                  </a:lnTo>
                  <a:lnTo>
                    <a:pt x="704" y="653"/>
                  </a:lnTo>
                  <a:lnTo>
                    <a:pt x="670" y="646"/>
                  </a:lnTo>
                  <a:lnTo>
                    <a:pt x="637" y="641"/>
                  </a:lnTo>
                  <a:lnTo>
                    <a:pt x="601" y="636"/>
                  </a:lnTo>
                  <a:lnTo>
                    <a:pt x="564" y="634"/>
                  </a:lnTo>
                  <a:lnTo>
                    <a:pt x="526" y="633"/>
                  </a:lnTo>
                  <a:lnTo>
                    <a:pt x="526" y="633"/>
                  </a:lnTo>
                  <a:lnTo>
                    <a:pt x="496" y="634"/>
                  </a:lnTo>
                  <a:lnTo>
                    <a:pt x="467" y="636"/>
                  </a:lnTo>
                  <a:lnTo>
                    <a:pt x="440" y="640"/>
                  </a:lnTo>
                  <a:lnTo>
                    <a:pt x="415" y="646"/>
                  </a:lnTo>
                  <a:lnTo>
                    <a:pt x="391" y="653"/>
                  </a:lnTo>
                  <a:lnTo>
                    <a:pt x="369" y="661"/>
                  </a:lnTo>
                  <a:lnTo>
                    <a:pt x="350" y="671"/>
                  </a:lnTo>
                  <a:lnTo>
                    <a:pt x="332" y="682"/>
                  </a:lnTo>
                  <a:lnTo>
                    <a:pt x="315" y="695"/>
                  </a:lnTo>
                  <a:lnTo>
                    <a:pt x="301" y="708"/>
                  </a:lnTo>
                  <a:lnTo>
                    <a:pt x="289" y="724"/>
                  </a:lnTo>
                  <a:lnTo>
                    <a:pt x="280" y="740"/>
                  </a:lnTo>
                  <a:lnTo>
                    <a:pt x="272" y="758"/>
                  </a:lnTo>
                  <a:lnTo>
                    <a:pt x="266" y="777"/>
                  </a:lnTo>
                  <a:lnTo>
                    <a:pt x="263" y="798"/>
                  </a:lnTo>
                  <a:lnTo>
                    <a:pt x="262" y="819"/>
                  </a:lnTo>
                  <a:lnTo>
                    <a:pt x="262" y="823"/>
                  </a:lnTo>
                  <a:lnTo>
                    <a:pt x="262" y="823"/>
                  </a:lnTo>
                  <a:lnTo>
                    <a:pt x="263" y="843"/>
                  </a:lnTo>
                  <a:lnTo>
                    <a:pt x="266" y="861"/>
                  </a:lnTo>
                  <a:lnTo>
                    <a:pt x="271" y="879"/>
                  </a:lnTo>
                  <a:lnTo>
                    <a:pt x="280" y="896"/>
                  </a:lnTo>
                  <a:lnTo>
                    <a:pt x="288" y="911"/>
                  </a:lnTo>
                  <a:lnTo>
                    <a:pt x="300" y="924"/>
                  </a:lnTo>
                  <a:lnTo>
                    <a:pt x="312" y="937"/>
                  </a:lnTo>
                  <a:lnTo>
                    <a:pt x="326" y="948"/>
                  </a:lnTo>
                  <a:lnTo>
                    <a:pt x="342" y="959"/>
                  </a:lnTo>
                  <a:lnTo>
                    <a:pt x="360" y="967"/>
                  </a:lnTo>
                  <a:lnTo>
                    <a:pt x="378" y="976"/>
                  </a:lnTo>
                  <a:lnTo>
                    <a:pt x="397" y="982"/>
                  </a:lnTo>
                  <a:lnTo>
                    <a:pt x="417" y="986"/>
                  </a:lnTo>
                  <a:lnTo>
                    <a:pt x="438" y="990"/>
                  </a:lnTo>
                  <a:lnTo>
                    <a:pt x="461" y="992"/>
                  </a:lnTo>
                  <a:lnTo>
                    <a:pt x="484" y="992"/>
                  </a:lnTo>
                  <a:lnTo>
                    <a:pt x="484"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4" y="802"/>
                  </a:lnTo>
                  <a:lnTo>
                    <a:pt x="786" y="790"/>
                  </a:lnTo>
                  <a:lnTo>
                    <a:pt x="787" y="777"/>
                  </a:lnTo>
                  <a:lnTo>
                    <a:pt x="788" y="764"/>
                  </a:lnTo>
                  <a:lnTo>
                    <a:pt x="790" y="751"/>
                  </a:lnTo>
                  <a:lnTo>
                    <a:pt x="790" y="679"/>
                  </a:lnTo>
                  <a:close/>
                  <a:moveTo>
                    <a:pt x="782" y="1167"/>
                  </a:moveTo>
                  <a:lnTo>
                    <a:pt x="782" y="1026"/>
                  </a:lnTo>
                  <a:lnTo>
                    <a:pt x="782" y="1026"/>
                  </a:lnTo>
                  <a:lnTo>
                    <a:pt x="767" y="1043"/>
                  </a:lnTo>
                  <a:lnTo>
                    <a:pt x="751" y="1059"/>
                  </a:lnTo>
                  <a:lnTo>
                    <a:pt x="733" y="1076"/>
                  </a:lnTo>
                  <a:lnTo>
                    <a:pt x="716"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49" y="1188"/>
                  </a:lnTo>
                  <a:lnTo>
                    <a:pt x="330" y="1186"/>
                  </a:lnTo>
                  <a:lnTo>
                    <a:pt x="311" y="1182"/>
                  </a:lnTo>
                  <a:lnTo>
                    <a:pt x="292" y="1179"/>
                  </a:lnTo>
                  <a:lnTo>
                    <a:pt x="272" y="1174"/>
                  </a:lnTo>
                  <a:lnTo>
                    <a:pt x="255" y="1168"/>
                  </a:lnTo>
                  <a:lnTo>
                    <a:pt x="235" y="1162"/>
                  </a:lnTo>
                  <a:lnTo>
                    <a:pt x="219" y="1155"/>
                  </a:lnTo>
                  <a:lnTo>
                    <a:pt x="201" y="1148"/>
                  </a:lnTo>
                  <a:lnTo>
                    <a:pt x="184" y="1139"/>
                  </a:lnTo>
                  <a:lnTo>
                    <a:pt x="169" y="1131"/>
                  </a:lnTo>
                  <a:lnTo>
                    <a:pt x="153" y="1121"/>
                  </a:lnTo>
                  <a:lnTo>
                    <a:pt x="137" y="1111"/>
                  </a:lnTo>
                  <a:lnTo>
                    <a:pt x="123" y="1100"/>
                  </a:lnTo>
                  <a:lnTo>
                    <a:pt x="110" y="1089"/>
                  </a:lnTo>
                  <a:lnTo>
                    <a:pt x="97" y="1076"/>
                  </a:lnTo>
                  <a:lnTo>
                    <a:pt x="84" y="1064"/>
                  </a:lnTo>
                  <a:lnTo>
                    <a:pt x="73" y="1050"/>
                  </a:lnTo>
                  <a:lnTo>
                    <a:pt x="61" y="1035"/>
                  </a:lnTo>
                  <a:lnTo>
                    <a:pt x="52" y="1021"/>
                  </a:lnTo>
                  <a:lnTo>
                    <a:pt x="42" y="1005"/>
                  </a:lnTo>
                  <a:lnTo>
                    <a:pt x="34" y="989"/>
                  </a:lnTo>
                  <a:lnTo>
                    <a:pt x="26" y="972"/>
                  </a:lnTo>
                  <a:lnTo>
                    <a:pt x="19" y="954"/>
                  </a:lnTo>
                  <a:lnTo>
                    <a:pt x="13" y="936"/>
                  </a:lnTo>
                  <a:lnTo>
                    <a:pt x="9" y="917"/>
                  </a:lnTo>
                  <a:lnTo>
                    <a:pt x="5" y="898"/>
                  </a:lnTo>
                  <a:lnTo>
                    <a:pt x="3" y="878"/>
                  </a:lnTo>
                  <a:lnTo>
                    <a:pt x="1" y="857"/>
                  </a:lnTo>
                  <a:lnTo>
                    <a:pt x="0" y="836"/>
                  </a:lnTo>
                  <a:lnTo>
                    <a:pt x="0" y="831"/>
                  </a:lnTo>
                  <a:lnTo>
                    <a:pt x="0" y="831"/>
                  </a:lnTo>
                  <a:lnTo>
                    <a:pt x="1" y="808"/>
                  </a:lnTo>
                  <a:lnTo>
                    <a:pt x="3" y="787"/>
                  </a:lnTo>
                  <a:lnTo>
                    <a:pt x="5"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1" y="491"/>
                  </a:lnTo>
                  <a:lnTo>
                    <a:pt x="281" y="485"/>
                  </a:lnTo>
                  <a:lnTo>
                    <a:pt x="302" y="479"/>
                  </a:lnTo>
                  <a:lnTo>
                    <a:pt x="324" y="474"/>
                  </a:lnTo>
                  <a:lnTo>
                    <a:pt x="346" y="470"/>
                  </a:lnTo>
                  <a:lnTo>
                    <a:pt x="369"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4" y="451"/>
                  </a:lnTo>
                  <a:lnTo>
                    <a:pt x="780" y="425"/>
                  </a:lnTo>
                  <a:lnTo>
                    <a:pt x="774" y="399"/>
                  </a:lnTo>
                  <a:lnTo>
                    <a:pt x="767" y="375"/>
                  </a:lnTo>
                  <a:lnTo>
                    <a:pt x="756" y="353"/>
                  </a:lnTo>
                  <a:lnTo>
                    <a:pt x="743" y="333"/>
                  </a:lnTo>
                  <a:lnTo>
                    <a:pt x="729" y="315"/>
                  </a:lnTo>
                  <a:lnTo>
                    <a:pt x="712" y="298"/>
                  </a:lnTo>
                  <a:lnTo>
                    <a:pt x="693" y="283"/>
                  </a:lnTo>
                  <a:lnTo>
                    <a:pt x="671" y="271"/>
                  </a:lnTo>
                  <a:lnTo>
                    <a:pt x="649" y="260"/>
                  </a:lnTo>
                  <a:lnTo>
                    <a:pt x="624" y="251"/>
                  </a:lnTo>
                  <a:lnTo>
                    <a:pt x="596" y="243"/>
                  </a:lnTo>
                  <a:lnTo>
                    <a:pt x="566" y="239"/>
                  </a:lnTo>
                  <a:lnTo>
                    <a:pt x="535" y="236"/>
                  </a:lnTo>
                  <a:lnTo>
                    <a:pt x="502" y="235"/>
                  </a:lnTo>
                  <a:lnTo>
                    <a:pt x="502" y="235"/>
                  </a:lnTo>
                  <a:lnTo>
                    <a:pt x="455" y="236"/>
                  </a:lnTo>
                  <a:lnTo>
                    <a:pt x="411" y="240"/>
                  </a:lnTo>
                  <a:lnTo>
                    <a:pt x="368" y="246"/>
                  </a:lnTo>
                  <a:lnTo>
                    <a:pt x="329" y="254"/>
                  </a:lnTo>
                  <a:lnTo>
                    <a:pt x="289" y="265"/>
                  </a:lnTo>
                  <a:lnTo>
                    <a:pt x="250" y="277"/>
                  </a:lnTo>
                  <a:lnTo>
                    <a:pt x="212" y="290"/>
                  </a:lnTo>
                  <a:lnTo>
                    <a:pt x="172" y="307"/>
                  </a:lnTo>
                  <a:lnTo>
                    <a:pt x="100" y="95"/>
                  </a:lnTo>
                  <a:lnTo>
                    <a:pt x="100" y="95"/>
                  </a:lnTo>
                  <a:lnTo>
                    <a:pt x="148" y="75"/>
                  </a:lnTo>
                  <a:lnTo>
                    <a:pt x="196" y="56"/>
                  </a:lnTo>
                  <a:lnTo>
                    <a:pt x="245" y="39"/>
                  </a:lnTo>
                  <a:lnTo>
                    <a:pt x="271" y="32"/>
                  </a:lnTo>
                  <a:lnTo>
                    <a:pt x="296" y="26"/>
                  </a:lnTo>
                  <a:lnTo>
                    <a:pt x="324" y="20"/>
                  </a:lnTo>
                  <a:lnTo>
                    <a:pt x="351" y="14"/>
                  </a:lnTo>
                  <a:lnTo>
                    <a:pt x="380" y="11"/>
                  </a:lnTo>
                  <a:lnTo>
                    <a:pt x="409" y="6"/>
                  </a:lnTo>
                  <a:lnTo>
                    <a:pt x="440" y="3"/>
                  </a:lnTo>
                  <a:lnTo>
                    <a:pt x="471" y="1"/>
                  </a:lnTo>
                  <a:lnTo>
                    <a:pt x="504" y="0"/>
                  </a:lnTo>
                  <a:lnTo>
                    <a:pt x="539" y="0"/>
                  </a:lnTo>
                  <a:lnTo>
                    <a:pt x="539" y="0"/>
                  </a:lnTo>
                  <a:lnTo>
                    <a:pt x="570" y="0"/>
                  </a:lnTo>
                  <a:lnTo>
                    <a:pt x="601" y="1"/>
                  </a:lnTo>
                  <a:lnTo>
                    <a:pt x="630"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9" y="126"/>
                  </a:lnTo>
                  <a:lnTo>
                    <a:pt x="934" y="143"/>
                  </a:lnTo>
                  <a:lnTo>
                    <a:pt x="948" y="160"/>
                  </a:lnTo>
                  <a:lnTo>
                    <a:pt x="962" y="178"/>
                  </a:lnTo>
                  <a:lnTo>
                    <a:pt x="973" y="197"/>
                  </a:lnTo>
                  <a:lnTo>
                    <a:pt x="985" y="216"/>
                  </a:lnTo>
                  <a:lnTo>
                    <a:pt x="995" y="236"/>
                  </a:lnTo>
                  <a:lnTo>
                    <a:pt x="1005"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11" name="Freeform 10"/>
            <p:cNvSpPr>
              <a:spLocks/>
            </p:cNvSpPr>
            <p:nvPr userDrawn="1"/>
          </p:nvSpPr>
          <p:spPr bwMode="auto">
            <a:xfrm>
              <a:off x="7394575" y="3119438"/>
              <a:ext cx="531813" cy="930275"/>
            </a:xfrm>
            <a:custGeom>
              <a:avLst/>
              <a:gdLst>
                <a:gd name="T0" fmla="*/ 263 w 672"/>
                <a:gd name="T1" fmla="*/ 1172 h 1172"/>
                <a:gd name="T2" fmla="*/ 0 w 672"/>
                <a:gd name="T3" fmla="*/ 1172 h 1172"/>
                <a:gd name="T4" fmla="*/ 0 w 672"/>
                <a:gd name="T5" fmla="*/ 22 h 1172"/>
                <a:gd name="T6" fmla="*/ 263 w 672"/>
                <a:gd name="T7" fmla="*/ 22 h 1172"/>
                <a:gd name="T8" fmla="*/ 263 w 672"/>
                <a:gd name="T9" fmla="*/ 281 h 1172"/>
                <a:gd name="T10" fmla="*/ 263 w 672"/>
                <a:gd name="T11" fmla="*/ 281 h 1172"/>
                <a:gd name="T12" fmla="*/ 277 w 672"/>
                <a:gd name="T13" fmla="*/ 250 h 1172"/>
                <a:gd name="T14" fmla="*/ 293 w 672"/>
                <a:gd name="T15" fmla="*/ 220 h 1172"/>
                <a:gd name="T16" fmla="*/ 311 w 672"/>
                <a:gd name="T17" fmla="*/ 190 h 1172"/>
                <a:gd name="T18" fmla="*/ 329 w 672"/>
                <a:gd name="T19" fmla="*/ 164 h 1172"/>
                <a:gd name="T20" fmla="*/ 349 w 672"/>
                <a:gd name="T21" fmla="*/ 137 h 1172"/>
                <a:gd name="T22" fmla="*/ 371 w 672"/>
                <a:gd name="T23" fmla="*/ 115 h 1172"/>
                <a:gd name="T24" fmla="*/ 393 w 672"/>
                <a:gd name="T25" fmla="*/ 92 h 1172"/>
                <a:gd name="T26" fmla="*/ 418 w 672"/>
                <a:gd name="T27" fmla="*/ 73 h 1172"/>
                <a:gd name="T28" fmla="*/ 445 w 672"/>
                <a:gd name="T29" fmla="*/ 55 h 1172"/>
                <a:gd name="T30" fmla="*/ 472 w 672"/>
                <a:gd name="T31" fmla="*/ 39 h 1172"/>
                <a:gd name="T32" fmla="*/ 501 w 672"/>
                <a:gd name="T33" fmla="*/ 26 h 1172"/>
                <a:gd name="T34" fmla="*/ 516 w 672"/>
                <a:gd name="T35" fmla="*/ 22 h 1172"/>
                <a:gd name="T36" fmla="*/ 532 w 672"/>
                <a:gd name="T37" fmla="*/ 16 h 1172"/>
                <a:gd name="T38" fmla="*/ 549 w 672"/>
                <a:gd name="T39" fmla="*/ 12 h 1172"/>
                <a:gd name="T40" fmla="*/ 564 w 672"/>
                <a:gd name="T41" fmla="*/ 8 h 1172"/>
                <a:gd name="T42" fmla="*/ 581 w 672"/>
                <a:gd name="T43" fmla="*/ 5 h 1172"/>
                <a:gd name="T44" fmla="*/ 599 w 672"/>
                <a:gd name="T45" fmla="*/ 2 h 1172"/>
                <a:gd name="T46" fmla="*/ 615 w 672"/>
                <a:gd name="T47" fmla="*/ 1 h 1172"/>
                <a:gd name="T48" fmla="*/ 633 w 672"/>
                <a:gd name="T49" fmla="*/ 0 h 1172"/>
                <a:gd name="T50" fmla="*/ 652 w 672"/>
                <a:gd name="T51" fmla="*/ 0 h 1172"/>
                <a:gd name="T52" fmla="*/ 672 w 672"/>
                <a:gd name="T53" fmla="*/ 0 h 1172"/>
                <a:gd name="T54" fmla="*/ 672 w 672"/>
                <a:gd name="T55" fmla="*/ 278 h 1172"/>
                <a:gd name="T56" fmla="*/ 656 w 672"/>
                <a:gd name="T57" fmla="*/ 278 h 1172"/>
                <a:gd name="T58" fmla="*/ 656 w 672"/>
                <a:gd name="T59" fmla="*/ 278 h 1172"/>
                <a:gd name="T60" fmla="*/ 635 w 672"/>
                <a:gd name="T61" fmla="*/ 280 h 1172"/>
                <a:gd name="T62" fmla="*/ 613 w 672"/>
                <a:gd name="T63" fmla="*/ 281 h 1172"/>
                <a:gd name="T64" fmla="*/ 593 w 672"/>
                <a:gd name="T65" fmla="*/ 283 h 1172"/>
                <a:gd name="T66" fmla="*/ 572 w 672"/>
                <a:gd name="T67" fmla="*/ 285 h 1172"/>
                <a:gd name="T68" fmla="*/ 553 w 672"/>
                <a:gd name="T69" fmla="*/ 290 h 1172"/>
                <a:gd name="T70" fmla="*/ 534 w 672"/>
                <a:gd name="T71" fmla="*/ 295 h 1172"/>
                <a:gd name="T72" fmla="*/ 515 w 672"/>
                <a:gd name="T73" fmla="*/ 301 h 1172"/>
                <a:gd name="T74" fmla="*/ 497 w 672"/>
                <a:gd name="T75" fmla="*/ 307 h 1172"/>
                <a:gd name="T76" fmla="*/ 479 w 672"/>
                <a:gd name="T77" fmla="*/ 314 h 1172"/>
                <a:gd name="T78" fmla="*/ 463 w 672"/>
                <a:gd name="T79" fmla="*/ 323 h 1172"/>
                <a:gd name="T80" fmla="*/ 446 w 672"/>
                <a:gd name="T81" fmla="*/ 332 h 1172"/>
                <a:gd name="T82" fmla="*/ 430 w 672"/>
                <a:gd name="T83" fmla="*/ 343 h 1172"/>
                <a:gd name="T84" fmla="*/ 415 w 672"/>
                <a:gd name="T85" fmla="*/ 354 h 1172"/>
                <a:gd name="T86" fmla="*/ 400 w 672"/>
                <a:gd name="T87" fmla="*/ 366 h 1172"/>
                <a:gd name="T88" fmla="*/ 386 w 672"/>
                <a:gd name="T89" fmla="*/ 379 h 1172"/>
                <a:gd name="T90" fmla="*/ 373 w 672"/>
                <a:gd name="T91" fmla="*/ 392 h 1172"/>
                <a:gd name="T92" fmla="*/ 360 w 672"/>
                <a:gd name="T93" fmla="*/ 407 h 1172"/>
                <a:gd name="T94" fmla="*/ 348 w 672"/>
                <a:gd name="T95" fmla="*/ 423 h 1172"/>
                <a:gd name="T96" fmla="*/ 337 w 672"/>
                <a:gd name="T97" fmla="*/ 438 h 1172"/>
                <a:gd name="T98" fmla="*/ 326 w 672"/>
                <a:gd name="T99" fmla="*/ 456 h 1172"/>
                <a:gd name="T100" fmla="*/ 317 w 672"/>
                <a:gd name="T101" fmla="*/ 474 h 1172"/>
                <a:gd name="T102" fmla="*/ 308 w 672"/>
                <a:gd name="T103" fmla="*/ 493 h 1172"/>
                <a:gd name="T104" fmla="*/ 300 w 672"/>
                <a:gd name="T105" fmla="*/ 514 h 1172"/>
                <a:gd name="T106" fmla="*/ 292 w 672"/>
                <a:gd name="T107" fmla="*/ 534 h 1172"/>
                <a:gd name="T108" fmla="*/ 286 w 672"/>
                <a:gd name="T109" fmla="*/ 557 h 1172"/>
                <a:gd name="T110" fmla="*/ 280 w 672"/>
                <a:gd name="T111" fmla="*/ 579 h 1172"/>
                <a:gd name="T112" fmla="*/ 275 w 672"/>
                <a:gd name="T113" fmla="*/ 602 h 1172"/>
                <a:gd name="T114" fmla="*/ 270 w 672"/>
                <a:gd name="T115" fmla="*/ 627 h 1172"/>
                <a:gd name="T116" fmla="*/ 268 w 672"/>
                <a:gd name="T117" fmla="*/ 652 h 1172"/>
                <a:gd name="T118" fmla="*/ 265 w 672"/>
                <a:gd name="T119" fmla="*/ 678 h 1172"/>
                <a:gd name="T120" fmla="*/ 264 w 672"/>
                <a:gd name="T121" fmla="*/ 706 h 1172"/>
                <a:gd name="T122" fmla="*/ 263 w 672"/>
                <a:gd name="T123" fmla="*/ 735 h 1172"/>
                <a:gd name="T124" fmla="*/ 263 w 672"/>
                <a:gd name="T125" fmla="*/ 1172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1172">
                  <a:moveTo>
                    <a:pt x="263" y="1172"/>
                  </a:moveTo>
                  <a:lnTo>
                    <a:pt x="0" y="1172"/>
                  </a:lnTo>
                  <a:lnTo>
                    <a:pt x="0" y="22"/>
                  </a:lnTo>
                  <a:lnTo>
                    <a:pt x="263" y="22"/>
                  </a:lnTo>
                  <a:lnTo>
                    <a:pt x="263" y="281"/>
                  </a:lnTo>
                  <a:lnTo>
                    <a:pt x="263" y="281"/>
                  </a:lnTo>
                  <a:lnTo>
                    <a:pt x="277" y="250"/>
                  </a:lnTo>
                  <a:lnTo>
                    <a:pt x="293" y="220"/>
                  </a:lnTo>
                  <a:lnTo>
                    <a:pt x="311" y="190"/>
                  </a:lnTo>
                  <a:lnTo>
                    <a:pt x="329" y="164"/>
                  </a:lnTo>
                  <a:lnTo>
                    <a:pt x="349" y="137"/>
                  </a:lnTo>
                  <a:lnTo>
                    <a:pt x="371" y="115"/>
                  </a:lnTo>
                  <a:lnTo>
                    <a:pt x="393" y="92"/>
                  </a:lnTo>
                  <a:lnTo>
                    <a:pt x="418" y="73"/>
                  </a:lnTo>
                  <a:lnTo>
                    <a:pt x="445" y="55"/>
                  </a:lnTo>
                  <a:lnTo>
                    <a:pt x="472" y="39"/>
                  </a:lnTo>
                  <a:lnTo>
                    <a:pt x="501" y="26"/>
                  </a:lnTo>
                  <a:lnTo>
                    <a:pt x="516" y="22"/>
                  </a:lnTo>
                  <a:lnTo>
                    <a:pt x="532" y="16"/>
                  </a:lnTo>
                  <a:lnTo>
                    <a:pt x="549" y="12"/>
                  </a:lnTo>
                  <a:lnTo>
                    <a:pt x="564" y="8"/>
                  </a:lnTo>
                  <a:lnTo>
                    <a:pt x="581" y="5"/>
                  </a:lnTo>
                  <a:lnTo>
                    <a:pt x="599" y="2"/>
                  </a:lnTo>
                  <a:lnTo>
                    <a:pt x="615" y="1"/>
                  </a:lnTo>
                  <a:lnTo>
                    <a:pt x="633" y="0"/>
                  </a:lnTo>
                  <a:lnTo>
                    <a:pt x="652" y="0"/>
                  </a:lnTo>
                  <a:lnTo>
                    <a:pt x="672" y="0"/>
                  </a:lnTo>
                  <a:lnTo>
                    <a:pt x="672" y="278"/>
                  </a:lnTo>
                  <a:lnTo>
                    <a:pt x="656" y="278"/>
                  </a:lnTo>
                  <a:lnTo>
                    <a:pt x="656" y="278"/>
                  </a:lnTo>
                  <a:lnTo>
                    <a:pt x="635" y="280"/>
                  </a:lnTo>
                  <a:lnTo>
                    <a:pt x="613" y="281"/>
                  </a:lnTo>
                  <a:lnTo>
                    <a:pt x="593" y="283"/>
                  </a:lnTo>
                  <a:lnTo>
                    <a:pt x="572" y="285"/>
                  </a:lnTo>
                  <a:lnTo>
                    <a:pt x="553" y="290"/>
                  </a:lnTo>
                  <a:lnTo>
                    <a:pt x="534" y="295"/>
                  </a:lnTo>
                  <a:lnTo>
                    <a:pt x="515" y="301"/>
                  </a:lnTo>
                  <a:lnTo>
                    <a:pt x="497" y="307"/>
                  </a:lnTo>
                  <a:lnTo>
                    <a:pt x="479" y="314"/>
                  </a:lnTo>
                  <a:lnTo>
                    <a:pt x="463" y="323"/>
                  </a:lnTo>
                  <a:lnTo>
                    <a:pt x="446" y="332"/>
                  </a:lnTo>
                  <a:lnTo>
                    <a:pt x="430" y="343"/>
                  </a:lnTo>
                  <a:lnTo>
                    <a:pt x="415" y="354"/>
                  </a:lnTo>
                  <a:lnTo>
                    <a:pt x="400" y="366"/>
                  </a:lnTo>
                  <a:lnTo>
                    <a:pt x="386" y="379"/>
                  </a:lnTo>
                  <a:lnTo>
                    <a:pt x="373" y="392"/>
                  </a:lnTo>
                  <a:lnTo>
                    <a:pt x="360" y="407"/>
                  </a:lnTo>
                  <a:lnTo>
                    <a:pt x="348" y="423"/>
                  </a:lnTo>
                  <a:lnTo>
                    <a:pt x="337" y="438"/>
                  </a:lnTo>
                  <a:lnTo>
                    <a:pt x="326" y="456"/>
                  </a:lnTo>
                  <a:lnTo>
                    <a:pt x="317" y="474"/>
                  </a:lnTo>
                  <a:lnTo>
                    <a:pt x="308" y="493"/>
                  </a:lnTo>
                  <a:lnTo>
                    <a:pt x="300" y="514"/>
                  </a:lnTo>
                  <a:lnTo>
                    <a:pt x="292" y="534"/>
                  </a:lnTo>
                  <a:lnTo>
                    <a:pt x="286" y="557"/>
                  </a:lnTo>
                  <a:lnTo>
                    <a:pt x="280" y="579"/>
                  </a:lnTo>
                  <a:lnTo>
                    <a:pt x="275" y="602"/>
                  </a:lnTo>
                  <a:lnTo>
                    <a:pt x="270" y="627"/>
                  </a:lnTo>
                  <a:lnTo>
                    <a:pt x="268" y="652"/>
                  </a:lnTo>
                  <a:lnTo>
                    <a:pt x="265" y="678"/>
                  </a:lnTo>
                  <a:lnTo>
                    <a:pt x="264" y="706"/>
                  </a:lnTo>
                  <a:lnTo>
                    <a:pt x="263" y="735"/>
                  </a:lnTo>
                  <a:lnTo>
                    <a:pt x="263" y="1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12" name="Freeform 11"/>
            <p:cNvSpPr>
              <a:spLocks noEditPoints="1"/>
            </p:cNvSpPr>
            <p:nvPr userDrawn="1"/>
          </p:nvSpPr>
          <p:spPr bwMode="auto">
            <a:xfrm>
              <a:off x="7948613" y="2787650"/>
              <a:ext cx="944563" cy="1281113"/>
            </a:xfrm>
            <a:custGeom>
              <a:avLst/>
              <a:gdLst>
                <a:gd name="T0" fmla="*/ 564 w 1191"/>
                <a:gd name="T1" fmla="*/ 646 h 1615"/>
                <a:gd name="T2" fmla="*/ 499 w 1191"/>
                <a:gd name="T3" fmla="*/ 659 h 1615"/>
                <a:gd name="T4" fmla="*/ 441 w 1191"/>
                <a:gd name="T5" fmla="*/ 683 h 1615"/>
                <a:gd name="T6" fmla="*/ 388 w 1191"/>
                <a:gd name="T7" fmla="*/ 720 h 1615"/>
                <a:gd name="T8" fmla="*/ 343 w 1191"/>
                <a:gd name="T9" fmla="*/ 768 h 1615"/>
                <a:gd name="T10" fmla="*/ 307 w 1191"/>
                <a:gd name="T11" fmla="*/ 827 h 1615"/>
                <a:gd name="T12" fmla="*/ 282 w 1191"/>
                <a:gd name="T13" fmla="*/ 895 h 1615"/>
                <a:gd name="T14" fmla="*/ 268 w 1191"/>
                <a:gd name="T15" fmla="*/ 972 h 1615"/>
                <a:gd name="T16" fmla="*/ 266 w 1191"/>
                <a:gd name="T17" fmla="*/ 1036 h 1615"/>
                <a:gd name="T18" fmla="*/ 277 w 1191"/>
                <a:gd name="T19" fmla="*/ 1114 h 1615"/>
                <a:gd name="T20" fmla="*/ 300 w 1191"/>
                <a:gd name="T21" fmla="*/ 1185 h 1615"/>
                <a:gd name="T22" fmla="*/ 333 w 1191"/>
                <a:gd name="T23" fmla="*/ 1246 h 1615"/>
                <a:gd name="T24" fmla="*/ 376 w 1191"/>
                <a:gd name="T25" fmla="*/ 1297 h 1615"/>
                <a:gd name="T26" fmla="*/ 428 w 1191"/>
                <a:gd name="T27" fmla="*/ 1337 h 1615"/>
                <a:gd name="T28" fmla="*/ 485 w 1191"/>
                <a:gd name="T29" fmla="*/ 1365 h 1615"/>
                <a:gd name="T30" fmla="*/ 548 w 1191"/>
                <a:gd name="T31" fmla="*/ 1382 h 1615"/>
                <a:gd name="T32" fmla="*/ 597 w 1191"/>
                <a:gd name="T33" fmla="*/ 1385 h 1615"/>
                <a:gd name="T34" fmla="*/ 663 w 1191"/>
                <a:gd name="T35" fmla="*/ 1378 h 1615"/>
                <a:gd name="T36" fmla="*/ 724 w 1191"/>
                <a:gd name="T37" fmla="*/ 1359 h 1615"/>
                <a:gd name="T38" fmla="*/ 780 w 1191"/>
                <a:gd name="T39" fmla="*/ 1327 h 1615"/>
                <a:gd name="T40" fmla="*/ 830 w 1191"/>
                <a:gd name="T41" fmla="*/ 1284 h 1615"/>
                <a:gd name="T42" fmla="*/ 872 w 1191"/>
                <a:gd name="T43" fmla="*/ 1230 h 1615"/>
                <a:gd name="T44" fmla="*/ 904 w 1191"/>
                <a:gd name="T45" fmla="*/ 1167 h 1615"/>
                <a:gd name="T46" fmla="*/ 924 w 1191"/>
                <a:gd name="T47" fmla="*/ 1095 h 1615"/>
                <a:gd name="T48" fmla="*/ 930 w 1191"/>
                <a:gd name="T49" fmla="*/ 1015 h 1615"/>
                <a:gd name="T50" fmla="*/ 927 w 1191"/>
                <a:gd name="T51" fmla="*/ 954 h 1615"/>
                <a:gd name="T52" fmla="*/ 910 w 1191"/>
                <a:gd name="T53" fmla="*/ 879 h 1615"/>
                <a:gd name="T54" fmla="*/ 881 w 1191"/>
                <a:gd name="T55" fmla="*/ 813 h 1615"/>
                <a:gd name="T56" fmla="*/ 842 w 1191"/>
                <a:gd name="T57" fmla="*/ 758 h 1615"/>
                <a:gd name="T58" fmla="*/ 793 w 1191"/>
                <a:gd name="T59" fmla="*/ 712 h 1615"/>
                <a:gd name="T60" fmla="*/ 738 w 1191"/>
                <a:gd name="T61" fmla="*/ 677 h 1615"/>
                <a:gd name="T62" fmla="*/ 678 w 1191"/>
                <a:gd name="T63" fmla="*/ 655 h 1615"/>
                <a:gd name="T64" fmla="*/ 614 w 1191"/>
                <a:gd name="T65" fmla="*/ 645 h 1615"/>
                <a:gd name="T66" fmla="*/ 927 w 1191"/>
                <a:gd name="T67" fmla="*/ 1399 h 1615"/>
                <a:gd name="T68" fmla="*/ 856 w 1191"/>
                <a:gd name="T69" fmla="*/ 1482 h 1615"/>
                <a:gd name="T70" fmla="*/ 769 w 1191"/>
                <a:gd name="T71" fmla="*/ 1552 h 1615"/>
                <a:gd name="T72" fmla="*/ 663 w 1191"/>
                <a:gd name="T73" fmla="*/ 1597 h 1615"/>
                <a:gd name="T74" fmla="*/ 534 w 1191"/>
                <a:gd name="T75" fmla="*/ 1615 h 1615"/>
                <a:gd name="T76" fmla="*/ 459 w 1191"/>
                <a:gd name="T77" fmla="*/ 1609 h 1615"/>
                <a:gd name="T78" fmla="*/ 361 w 1191"/>
                <a:gd name="T79" fmla="*/ 1584 h 1615"/>
                <a:gd name="T80" fmla="*/ 269 w 1191"/>
                <a:gd name="T81" fmla="*/ 1540 h 1615"/>
                <a:gd name="T82" fmla="*/ 185 w 1191"/>
                <a:gd name="T83" fmla="*/ 1477 h 1615"/>
                <a:gd name="T84" fmla="*/ 113 w 1191"/>
                <a:gd name="T85" fmla="*/ 1396 h 1615"/>
                <a:gd name="T86" fmla="*/ 57 w 1191"/>
                <a:gd name="T87" fmla="*/ 1297 h 1615"/>
                <a:gd name="T88" fmla="*/ 19 w 1191"/>
                <a:gd name="T89" fmla="*/ 1182 h 1615"/>
                <a:gd name="T90" fmla="*/ 1 w 1191"/>
                <a:gd name="T91" fmla="*/ 1050 h 1615"/>
                <a:gd name="T92" fmla="*/ 4 w 1191"/>
                <a:gd name="T93" fmla="*/ 945 h 1615"/>
                <a:gd name="T94" fmla="*/ 26 w 1191"/>
                <a:gd name="T95" fmla="*/ 817 h 1615"/>
                <a:gd name="T96" fmla="*/ 69 w 1191"/>
                <a:gd name="T97" fmla="*/ 706 h 1615"/>
                <a:gd name="T98" fmla="*/ 129 w 1191"/>
                <a:gd name="T99" fmla="*/ 612 h 1615"/>
                <a:gd name="T100" fmla="*/ 203 w 1191"/>
                <a:gd name="T101" fmla="*/ 535 h 1615"/>
                <a:gd name="T102" fmla="*/ 289 w 1191"/>
                <a:gd name="T103" fmla="*/ 478 h 1615"/>
                <a:gd name="T104" fmla="*/ 383 w 1191"/>
                <a:gd name="T105" fmla="*/ 438 h 1615"/>
                <a:gd name="T106" fmla="*/ 484 w 1191"/>
                <a:gd name="T107" fmla="*/ 418 h 1615"/>
                <a:gd name="T108" fmla="*/ 570 w 1191"/>
                <a:gd name="T109" fmla="*/ 417 h 1615"/>
                <a:gd name="T110" fmla="*/ 693 w 1191"/>
                <a:gd name="T111" fmla="*/ 441 h 1615"/>
                <a:gd name="T112" fmla="*/ 794 w 1191"/>
                <a:gd name="T113" fmla="*/ 492 h 1615"/>
                <a:gd name="T114" fmla="*/ 875 w 1191"/>
                <a:gd name="T115" fmla="*/ 560 h 1615"/>
                <a:gd name="T116" fmla="*/ 927 w 1191"/>
                <a:gd name="T117"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7" y="644"/>
                  </a:moveTo>
                  <a:lnTo>
                    <a:pt x="597" y="644"/>
                  </a:lnTo>
                  <a:lnTo>
                    <a:pt x="580" y="645"/>
                  </a:lnTo>
                  <a:lnTo>
                    <a:pt x="564" y="646"/>
                  </a:lnTo>
                  <a:lnTo>
                    <a:pt x="547" y="649"/>
                  </a:lnTo>
                  <a:lnTo>
                    <a:pt x="531" y="651"/>
                  </a:lnTo>
                  <a:lnTo>
                    <a:pt x="516" y="655"/>
                  </a:lnTo>
                  <a:lnTo>
                    <a:pt x="499" y="659"/>
                  </a:lnTo>
                  <a:lnTo>
                    <a:pt x="485" y="664"/>
                  </a:lnTo>
                  <a:lnTo>
                    <a:pt x="469" y="670"/>
                  </a:lnTo>
                  <a:lnTo>
                    <a:pt x="455" y="676"/>
                  </a:lnTo>
                  <a:lnTo>
                    <a:pt x="441" y="683"/>
                  </a:lnTo>
                  <a:lnTo>
                    <a:pt x="426" y="692"/>
                  </a:lnTo>
                  <a:lnTo>
                    <a:pt x="413" y="701"/>
                  </a:lnTo>
                  <a:lnTo>
                    <a:pt x="400" y="711"/>
                  </a:lnTo>
                  <a:lnTo>
                    <a:pt x="388" y="720"/>
                  </a:lnTo>
                  <a:lnTo>
                    <a:pt x="375" y="731"/>
                  </a:lnTo>
                  <a:lnTo>
                    <a:pt x="364" y="743"/>
                  </a:lnTo>
                  <a:lnTo>
                    <a:pt x="354" y="755"/>
                  </a:lnTo>
                  <a:lnTo>
                    <a:pt x="343" y="768"/>
                  </a:lnTo>
                  <a:lnTo>
                    <a:pt x="333" y="782"/>
                  </a:lnTo>
                  <a:lnTo>
                    <a:pt x="324" y="797"/>
                  </a:lnTo>
                  <a:lnTo>
                    <a:pt x="315" y="811"/>
                  </a:lnTo>
                  <a:lnTo>
                    <a:pt x="307" y="827"/>
                  </a:lnTo>
                  <a:lnTo>
                    <a:pt x="300" y="843"/>
                  </a:lnTo>
                  <a:lnTo>
                    <a:pt x="293" y="860"/>
                  </a:lnTo>
                  <a:lnTo>
                    <a:pt x="287" y="877"/>
                  </a:lnTo>
                  <a:lnTo>
                    <a:pt x="282" y="895"/>
                  </a:lnTo>
                  <a:lnTo>
                    <a:pt x="277" y="914"/>
                  </a:lnTo>
                  <a:lnTo>
                    <a:pt x="274" y="933"/>
                  </a:lnTo>
                  <a:lnTo>
                    <a:pt x="270" y="952"/>
                  </a:lnTo>
                  <a:lnTo>
                    <a:pt x="268" y="972"/>
                  </a:lnTo>
                  <a:lnTo>
                    <a:pt x="266" y="994"/>
                  </a:lnTo>
                  <a:lnTo>
                    <a:pt x="266" y="1015"/>
                  </a:lnTo>
                  <a:lnTo>
                    <a:pt x="266" y="1015"/>
                  </a:lnTo>
                  <a:lnTo>
                    <a:pt x="266" y="1036"/>
                  </a:lnTo>
                  <a:lnTo>
                    <a:pt x="268" y="1057"/>
                  </a:lnTo>
                  <a:lnTo>
                    <a:pt x="270" y="1076"/>
                  </a:lnTo>
                  <a:lnTo>
                    <a:pt x="274" y="1096"/>
                  </a:lnTo>
                  <a:lnTo>
                    <a:pt x="277" y="1114"/>
                  </a:lnTo>
                  <a:lnTo>
                    <a:pt x="282" y="1133"/>
                  </a:lnTo>
                  <a:lnTo>
                    <a:pt x="287" y="1151"/>
                  </a:lnTo>
                  <a:lnTo>
                    <a:pt x="293" y="1168"/>
                  </a:lnTo>
                  <a:lnTo>
                    <a:pt x="300" y="1185"/>
                  </a:lnTo>
                  <a:lnTo>
                    <a:pt x="307" y="1202"/>
                  </a:lnTo>
                  <a:lnTo>
                    <a:pt x="315" y="1217"/>
                  </a:lnTo>
                  <a:lnTo>
                    <a:pt x="324" y="1231"/>
                  </a:lnTo>
                  <a:lnTo>
                    <a:pt x="333" y="1246"/>
                  </a:lnTo>
                  <a:lnTo>
                    <a:pt x="343" y="1260"/>
                  </a:lnTo>
                  <a:lnTo>
                    <a:pt x="354" y="1273"/>
                  </a:lnTo>
                  <a:lnTo>
                    <a:pt x="365" y="1285"/>
                  </a:lnTo>
                  <a:lnTo>
                    <a:pt x="376" y="1297"/>
                  </a:lnTo>
                  <a:lnTo>
                    <a:pt x="388" y="1308"/>
                  </a:lnTo>
                  <a:lnTo>
                    <a:pt x="401" y="1319"/>
                  </a:lnTo>
                  <a:lnTo>
                    <a:pt x="414" y="1328"/>
                  </a:lnTo>
                  <a:lnTo>
                    <a:pt x="428" y="1337"/>
                  </a:lnTo>
                  <a:lnTo>
                    <a:pt x="442" y="1345"/>
                  </a:lnTo>
                  <a:lnTo>
                    <a:pt x="456" y="1352"/>
                  </a:lnTo>
                  <a:lnTo>
                    <a:pt x="471" y="1359"/>
                  </a:lnTo>
                  <a:lnTo>
                    <a:pt x="485" y="1365"/>
                  </a:lnTo>
                  <a:lnTo>
                    <a:pt x="500" y="1371"/>
                  </a:lnTo>
                  <a:lnTo>
                    <a:pt x="516" y="1375"/>
                  </a:lnTo>
                  <a:lnTo>
                    <a:pt x="531" y="1378"/>
                  </a:lnTo>
                  <a:lnTo>
                    <a:pt x="548" y="1382"/>
                  </a:lnTo>
                  <a:lnTo>
                    <a:pt x="565" y="1383"/>
                  </a:lnTo>
                  <a:lnTo>
                    <a:pt x="580" y="1385"/>
                  </a:lnTo>
                  <a:lnTo>
                    <a:pt x="597" y="1385"/>
                  </a:lnTo>
                  <a:lnTo>
                    <a:pt x="597" y="1385"/>
                  </a:lnTo>
                  <a:lnTo>
                    <a:pt x="614" y="1384"/>
                  </a:lnTo>
                  <a:lnTo>
                    <a:pt x="631" y="1383"/>
                  </a:lnTo>
                  <a:lnTo>
                    <a:pt x="646" y="1382"/>
                  </a:lnTo>
                  <a:lnTo>
                    <a:pt x="663" y="1378"/>
                  </a:lnTo>
                  <a:lnTo>
                    <a:pt x="678" y="1375"/>
                  </a:lnTo>
                  <a:lnTo>
                    <a:pt x="694" y="1370"/>
                  </a:lnTo>
                  <a:lnTo>
                    <a:pt x="709" y="1365"/>
                  </a:lnTo>
                  <a:lnTo>
                    <a:pt x="724" y="1359"/>
                  </a:lnTo>
                  <a:lnTo>
                    <a:pt x="738" y="1352"/>
                  </a:lnTo>
                  <a:lnTo>
                    <a:pt x="752" y="1345"/>
                  </a:lnTo>
                  <a:lnTo>
                    <a:pt x="767" y="1337"/>
                  </a:lnTo>
                  <a:lnTo>
                    <a:pt x="780" y="1327"/>
                  </a:lnTo>
                  <a:lnTo>
                    <a:pt x="793" y="1317"/>
                  </a:lnTo>
                  <a:lnTo>
                    <a:pt x="806" y="1307"/>
                  </a:lnTo>
                  <a:lnTo>
                    <a:pt x="818" y="1296"/>
                  </a:lnTo>
                  <a:lnTo>
                    <a:pt x="830" y="1284"/>
                  </a:lnTo>
                  <a:lnTo>
                    <a:pt x="842" y="1272"/>
                  </a:lnTo>
                  <a:lnTo>
                    <a:pt x="853" y="1259"/>
                  </a:lnTo>
                  <a:lnTo>
                    <a:pt x="862" y="1245"/>
                  </a:lnTo>
                  <a:lnTo>
                    <a:pt x="872" y="1230"/>
                  </a:lnTo>
                  <a:lnTo>
                    <a:pt x="881" y="1216"/>
                  </a:lnTo>
                  <a:lnTo>
                    <a:pt x="889" y="1200"/>
                  </a:lnTo>
                  <a:lnTo>
                    <a:pt x="897" y="1184"/>
                  </a:lnTo>
                  <a:lnTo>
                    <a:pt x="904" y="1167"/>
                  </a:lnTo>
                  <a:lnTo>
                    <a:pt x="910" y="1150"/>
                  </a:lnTo>
                  <a:lnTo>
                    <a:pt x="915" y="1132"/>
                  </a:lnTo>
                  <a:lnTo>
                    <a:pt x="920" y="1114"/>
                  </a:lnTo>
                  <a:lnTo>
                    <a:pt x="924" y="1095"/>
                  </a:lnTo>
                  <a:lnTo>
                    <a:pt x="927" y="1076"/>
                  </a:lnTo>
                  <a:lnTo>
                    <a:pt x="929" y="1056"/>
                  </a:lnTo>
                  <a:lnTo>
                    <a:pt x="930" y="1036"/>
                  </a:lnTo>
                  <a:lnTo>
                    <a:pt x="930" y="1015"/>
                  </a:lnTo>
                  <a:lnTo>
                    <a:pt x="930" y="1015"/>
                  </a:lnTo>
                  <a:lnTo>
                    <a:pt x="930" y="994"/>
                  </a:lnTo>
                  <a:lnTo>
                    <a:pt x="929" y="973"/>
                  </a:lnTo>
                  <a:lnTo>
                    <a:pt x="927" y="954"/>
                  </a:lnTo>
                  <a:lnTo>
                    <a:pt x="924" y="934"/>
                  </a:lnTo>
                  <a:lnTo>
                    <a:pt x="920" y="916"/>
                  </a:lnTo>
                  <a:lnTo>
                    <a:pt x="915" y="897"/>
                  </a:lnTo>
                  <a:lnTo>
                    <a:pt x="910" y="879"/>
                  </a:lnTo>
                  <a:lnTo>
                    <a:pt x="904" y="862"/>
                  </a:lnTo>
                  <a:lnTo>
                    <a:pt x="897" y="846"/>
                  </a:lnTo>
                  <a:lnTo>
                    <a:pt x="889" y="829"/>
                  </a:lnTo>
                  <a:lnTo>
                    <a:pt x="881" y="813"/>
                  </a:lnTo>
                  <a:lnTo>
                    <a:pt x="872" y="799"/>
                  </a:lnTo>
                  <a:lnTo>
                    <a:pt x="862" y="785"/>
                  </a:lnTo>
                  <a:lnTo>
                    <a:pt x="853" y="770"/>
                  </a:lnTo>
                  <a:lnTo>
                    <a:pt x="842" y="758"/>
                  </a:lnTo>
                  <a:lnTo>
                    <a:pt x="830" y="745"/>
                  </a:lnTo>
                  <a:lnTo>
                    <a:pt x="818" y="733"/>
                  </a:lnTo>
                  <a:lnTo>
                    <a:pt x="806" y="723"/>
                  </a:lnTo>
                  <a:lnTo>
                    <a:pt x="793" y="712"/>
                  </a:lnTo>
                  <a:lnTo>
                    <a:pt x="780" y="702"/>
                  </a:lnTo>
                  <a:lnTo>
                    <a:pt x="767" y="694"/>
                  </a:lnTo>
                  <a:lnTo>
                    <a:pt x="752" y="686"/>
                  </a:lnTo>
                  <a:lnTo>
                    <a:pt x="738" y="677"/>
                  </a:lnTo>
                  <a:lnTo>
                    <a:pt x="724" y="671"/>
                  </a:lnTo>
                  <a:lnTo>
                    <a:pt x="709" y="664"/>
                  </a:lnTo>
                  <a:lnTo>
                    <a:pt x="694" y="659"/>
                  </a:lnTo>
                  <a:lnTo>
                    <a:pt x="678" y="655"/>
                  </a:lnTo>
                  <a:lnTo>
                    <a:pt x="663" y="651"/>
                  </a:lnTo>
                  <a:lnTo>
                    <a:pt x="646" y="649"/>
                  </a:lnTo>
                  <a:lnTo>
                    <a:pt x="631" y="646"/>
                  </a:lnTo>
                  <a:lnTo>
                    <a:pt x="614" y="645"/>
                  </a:lnTo>
                  <a:lnTo>
                    <a:pt x="597" y="644"/>
                  </a:lnTo>
                  <a:close/>
                  <a:moveTo>
                    <a:pt x="927" y="1590"/>
                  </a:moveTo>
                  <a:lnTo>
                    <a:pt x="927" y="1399"/>
                  </a:lnTo>
                  <a:lnTo>
                    <a:pt x="927" y="1399"/>
                  </a:lnTo>
                  <a:lnTo>
                    <a:pt x="910" y="1420"/>
                  </a:lnTo>
                  <a:lnTo>
                    <a:pt x="893" y="1442"/>
                  </a:lnTo>
                  <a:lnTo>
                    <a:pt x="875" y="1463"/>
                  </a:lnTo>
                  <a:lnTo>
                    <a:pt x="856" y="1482"/>
                  </a:lnTo>
                  <a:lnTo>
                    <a:pt x="836" y="1501"/>
                  </a:lnTo>
                  <a:lnTo>
                    <a:pt x="815" y="1519"/>
                  </a:lnTo>
                  <a:lnTo>
                    <a:pt x="792" y="1536"/>
                  </a:lnTo>
                  <a:lnTo>
                    <a:pt x="769" y="1552"/>
                  </a:lnTo>
                  <a:lnTo>
                    <a:pt x="744" y="1565"/>
                  </a:lnTo>
                  <a:lnTo>
                    <a:pt x="719" y="1578"/>
                  </a:lnTo>
                  <a:lnTo>
                    <a:pt x="692" y="1589"/>
                  </a:lnTo>
                  <a:lnTo>
                    <a:pt x="663" y="1597"/>
                  </a:lnTo>
                  <a:lnTo>
                    <a:pt x="633" y="1604"/>
                  </a:lnTo>
                  <a:lnTo>
                    <a:pt x="602" y="1610"/>
                  </a:lnTo>
                  <a:lnTo>
                    <a:pt x="568" y="1614"/>
                  </a:lnTo>
                  <a:lnTo>
                    <a:pt x="534" y="1615"/>
                  </a:lnTo>
                  <a:lnTo>
                    <a:pt x="534" y="1615"/>
                  </a:lnTo>
                  <a:lnTo>
                    <a:pt x="509" y="1614"/>
                  </a:lnTo>
                  <a:lnTo>
                    <a:pt x="484" y="1611"/>
                  </a:lnTo>
                  <a:lnTo>
                    <a:pt x="459" y="1609"/>
                  </a:lnTo>
                  <a:lnTo>
                    <a:pt x="434" y="1604"/>
                  </a:lnTo>
                  <a:lnTo>
                    <a:pt x="410" y="1598"/>
                  </a:lnTo>
                  <a:lnTo>
                    <a:pt x="385" y="1592"/>
                  </a:lnTo>
                  <a:lnTo>
                    <a:pt x="361" y="1584"/>
                  </a:lnTo>
                  <a:lnTo>
                    <a:pt x="337" y="1574"/>
                  </a:lnTo>
                  <a:lnTo>
                    <a:pt x="314" y="1565"/>
                  </a:lnTo>
                  <a:lnTo>
                    <a:pt x="290" y="1553"/>
                  </a:lnTo>
                  <a:lnTo>
                    <a:pt x="269" y="1540"/>
                  </a:lnTo>
                  <a:lnTo>
                    <a:pt x="247" y="1525"/>
                  </a:lnTo>
                  <a:lnTo>
                    <a:pt x="226" y="1511"/>
                  </a:lnTo>
                  <a:lnTo>
                    <a:pt x="205" y="1494"/>
                  </a:lnTo>
                  <a:lnTo>
                    <a:pt x="185" y="1477"/>
                  </a:lnTo>
                  <a:lnTo>
                    <a:pt x="166" y="1458"/>
                  </a:lnTo>
                  <a:lnTo>
                    <a:pt x="148" y="1439"/>
                  </a:lnTo>
                  <a:lnTo>
                    <a:pt x="130" y="1418"/>
                  </a:lnTo>
                  <a:lnTo>
                    <a:pt x="113" y="1396"/>
                  </a:lnTo>
                  <a:lnTo>
                    <a:pt x="98" y="1374"/>
                  </a:lnTo>
                  <a:lnTo>
                    <a:pt x="84" y="1348"/>
                  </a:lnTo>
                  <a:lnTo>
                    <a:pt x="70" y="1323"/>
                  </a:lnTo>
                  <a:lnTo>
                    <a:pt x="57" y="1297"/>
                  </a:lnTo>
                  <a:lnTo>
                    <a:pt x="45" y="1271"/>
                  </a:lnTo>
                  <a:lnTo>
                    <a:pt x="36" y="1242"/>
                  </a:lnTo>
                  <a:lnTo>
                    <a:pt x="26" y="1212"/>
                  </a:lnTo>
                  <a:lnTo>
                    <a:pt x="19" y="1182"/>
                  </a:lnTo>
                  <a:lnTo>
                    <a:pt x="12" y="1151"/>
                  </a:lnTo>
                  <a:lnTo>
                    <a:pt x="7" y="1118"/>
                  </a:lnTo>
                  <a:lnTo>
                    <a:pt x="4" y="1084"/>
                  </a:lnTo>
                  <a:lnTo>
                    <a:pt x="1" y="1050"/>
                  </a:lnTo>
                  <a:lnTo>
                    <a:pt x="0" y="1015"/>
                  </a:lnTo>
                  <a:lnTo>
                    <a:pt x="0" y="1015"/>
                  </a:lnTo>
                  <a:lnTo>
                    <a:pt x="1" y="979"/>
                  </a:lnTo>
                  <a:lnTo>
                    <a:pt x="4" y="945"/>
                  </a:lnTo>
                  <a:lnTo>
                    <a:pt x="7" y="911"/>
                  </a:lnTo>
                  <a:lnTo>
                    <a:pt x="12" y="879"/>
                  </a:lnTo>
                  <a:lnTo>
                    <a:pt x="19" y="848"/>
                  </a:lnTo>
                  <a:lnTo>
                    <a:pt x="26" y="817"/>
                  </a:lnTo>
                  <a:lnTo>
                    <a:pt x="35" y="788"/>
                  </a:lnTo>
                  <a:lnTo>
                    <a:pt x="45" y="760"/>
                  </a:lnTo>
                  <a:lnTo>
                    <a:pt x="56" y="732"/>
                  </a:lnTo>
                  <a:lnTo>
                    <a:pt x="69" y="706"/>
                  </a:lnTo>
                  <a:lnTo>
                    <a:pt x="82" y="681"/>
                  </a:lnTo>
                  <a:lnTo>
                    <a:pt x="97" y="657"/>
                  </a:lnTo>
                  <a:lnTo>
                    <a:pt x="112" y="634"/>
                  </a:lnTo>
                  <a:lnTo>
                    <a:pt x="129" y="612"/>
                  </a:lnTo>
                  <a:lnTo>
                    <a:pt x="146" y="591"/>
                  </a:lnTo>
                  <a:lnTo>
                    <a:pt x="165" y="571"/>
                  </a:lnTo>
                  <a:lnTo>
                    <a:pt x="184" y="553"/>
                  </a:lnTo>
                  <a:lnTo>
                    <a:pt x="203" y="535"/>
                  </a:lnTo>
                  <a:lnTo>
                    <a:pt x="223" y="520"/>
                  </a:lnTo>
                  <a:lnTo>
                    <a:pt x="245" y="504"/>
                  </a:lnTo>
                  <a:lnTo>
                    <a:pt x="266" y="490"/>
                  </a:lnTo>
                  <a:lnTo>
                    <a:pt x="289" y="478"/>
                  </a:lnTo>
                  <a:lnTo>
                    <a:pt x="312" y="466"/>
                  </a:lnTo>
                  <a:lnTo>
                    <a:pt x="336" y="455"/>
                  </a:lnTo>
                  <a:lnTo>
                    <a:pt x="359" y="447"/>
                  </a:lnTo>
                  <a:lnTo>
                    <a:pt x="383" y="438"/>
                  </a:lnTo>
                  <a:lnTo>
                    <a:pt x="407" y="431"/>
                  </a:lnTo>
                  <a:lnTo>
                    <a:pt x="432" y="425"/>
                  </a:lnTo>
                  <a:lnTo>
                    <a:pt x="457" y="422"/>
                  </a:lnTo>
                  <a:lnTo>
                    <a:pt x="484" y="418"/>
                  </a:lnTo>
                  <a:lnTo>
                    <a:pt x="509" y="417"/>
                  </a:lnTo>
                  <a:lnTo>
                    <a:pt x="534" y="416"/>
                  </a:lnTo>
                  <a:lnTo>
                    <a:pt x="534" y="416"/>
                  </a:lnTo>
                  <a:lnTo>
                    <a:pt x="570" y="417"/>
                  </a:lnTo>
                  <a:lnTo>
                    <a:pt x="602" y="420"/>
                  </a:lnTo>
                  <a:lnTo>
                    <a:pt x="634" y="425"/>
                  </a:lnTo>
                  <a:lnTo>
                    <a:pt x="664" y="432"/>
                  </a:lnTo>
                  <a:lnTo>
                    <a:pt x="693" y="441"/>
                  </a:lnTo>
                  <a:lnTo>
                    <a:pt x="720" y="451"/>
                  </a:lnTo>
                  <a:lnTo>
                    <a:pt x="745" y="463"/>
                  </a:lnTo>
                  <a:lnTo>
                    <a:pt x="770" y="477"/>
                  </a:lnTo>
                  <a:lnTo>
                    <a:pt x="794" y="492"/>
                  </a:lnTo>
                  <a:lnTo>
                    <a:pt x="816" y="508"/>
                  </a:lnTo>
                  <a:lnTo>
                    <a:pt x="837" y="524"/>
                  </a:lnTo>
                  <a:lnTo>
                    <a:pt x="858" y="541"/>
                  </a:lnTo>
                  <a:lnTo>
                    <a:pt x="875" y="560"/>
                  </a:lnTo>
                  <a:lnTo>
                    <a:pt x="893" y="579"/>
                  </a:lnTo>
                  <a:lnTo>
                    <a:pt x="910" y="598"/>
                  </a:lnTo>
                  <a:lnTo>
                    <a:pt x="927" y="619"/>
                  </a:lnTo>
                  <a:lnTo>
                    <a:pt x="927" y="0"/>
                  </a:lnTo>
                  <a:lnTo>
                    <a:pt x="1191" y="0"/>
                  </a:lnTo>
                  <a:lnTo>
                    <a:pt x="1191" y="1590"/>
                  </a:lnTo>
                  <a:lnTo>
                    <a:pt x="927"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13" name="Freeform 12"/>
            <p:cNvSpPr>
              <a:spLocks noEditPoints="1"/>
            </p:cNvSpPr>
            <p:nvPr userDrawn="1"/>
          </p:nvSpPr>
          <p:spPr bwMode="auto">
            <a:xfrm>
              <a:off x="8996363" y="2787650"/>
              <a:ext cx="147638" cy="147638"/>
            </a:xfrm>
            <a:custGeom>
              <a:avLst/>
              <a:gdLst>
                <a:gd name="T0" fmla="*/ 95 w 186"/>
                <a:gd name="T1" fmla="*/ 85 h 185"/>
                <a:gd name="T2" fmla="*/ 111 w 186"/>
                <a:gd name="T3" fmla="*/ 80 h 185"/>
                <a:gd name="T4" fmla="*/ 111 w 186"/>
                <a:gd name="T5" fmla="*/ 69 h 185"/>
                <a:gd name="T6" fmla="*/ 95 w 186"/>
                <a:gd name="T7" fmla="*/ 64 h 185"/>
                <a:gd name="T8" fmla="*/ 99 w 186"/>
                <a:gd name="T9" fmla="*/ 43 h 185"/>
                <a:gd name="T10" fmla="*/ 114 w 186"/>
                <a:gd name="T11" fmla="*/ 45 h 185"/>
                <a:gd name="T12" fmla="*/ 130 w 186"/>
                <a:gd name="T13" fmla="*/ 55 h 185"/>
                <a:gd name="T14" fmla="*/ 135 w 186"/>
                <a:gd name="T15" fmla="*/ 73 h 185"/>
                <a:gd name="T16" fmla="*/ 131 w 186"/>
                <a:gd name="T17" fmla="*/ 86 h 185"/>
                <a:gd name="T18" fmla="*/ 123 w 186"/>
                <a:gd name="T19" fmla="*/ 94 h 185"/>
                <a:gd name="T20" fmla="*/ 131 w 186"/>
                <a:gd name="T21" fmla="*/ 109 h 185"/>
                <a:gd name="T22" fmla="*/ 133 w 186"/>
                <a:gd name="T23" fmla="*/ 130 h 185"/>
                <a:gd name="T24" fmla="*/ 139 w 186"/>
                <a:gd name="T25" fmla="*/ 142 h 185"/>
                <a:gd name="T26" fmla="*/ 110 w 186"/>
                <a:gd name="T27" fmla="*/ 135 h 185"/>
                <a:gd name="T28" fmla="*/ 108 w 186"/>
                <a:gd name="T29" fmla="*/ 113 h 185"/>
                <a:gd name="T30" fmla="*/ 105 w 186"/>
                <a:gd name="T31" fmla="*/ 106 h 185"/>
                <a:gd name="T32" fmla="*/ 79 w 186"/>
                <a:gd name="T33" fmla="*/ 105 h 185"/>
                <a:gd name="T34" fmla="*/ 55 w 186"/>
                <a:gd name="T35" fmla="*/ 43 h 185"/>
                <a:gd name="T36" fmla="*/ 18 w 186"/>
                <a:gd name="T37" fmla="*/ 92 h 185"/>
                <a:gd name="T38" fmla="*/ 21 w 186"/>
                <a:gd name="T39" fmla="*/ 115 h 185"/>
                <a:gd name="T40" fmla="*/ 40 w 186"/>
                <a:gd name="T41" fmla="*/ 146 h 185"/>
                <a:gd name="T42" fmla="*/ 70 w 186"/>
                <a:gd name="T43" fmla="*/ 165 h 185"/>
                <a:gd name="T44" fmla="*/ 93 w 186"/>
                <a:gd name="T45" fmla="*/ 168 h 185"/>
                <a:gd name="T46" fmla="*/ 107 w 186"/>
                <a:gd name="T47" fmla="*/ 166 h 185"/>
                <a:gd name="T48" fmla="*/ 135 w 186"/>
                <a:gd name="T49" fmla="*/ 155 h 185"/>
                <a:gd name="T50" fmla="*/ 161 w 186"/>
                <a:gd name="T51" fmla="*/ 122 h 185"/>
                <a:gd name="T52" fmla="*/ 167 w 186"/>
                <a:gd name="T53" fmla="*/ 100 h 185"/>
                <a:gd name="T54" fmla="*/ 167 w 186"/>
                <a:gd name="T55" fmla="*/ 85 h 185"/>
                <a:gd name="T56" fmla="*/ 161 w 186"/>
                <a:gd name="T57" fmla="*/ 63 h 185"/>
                <a:gd name="T58" fmla="*/ 135 w 186"/>
                <a:gd name="T59" fmla="*/ 30 h 185"/>
                <a:gd name="T60" fmla="*/ 107 w 186"/>
                <a:gd name="T61" fmla="*/ 19 h 185"/>
                <a:gd name="T62" fmla="*/ 93 w 186"/>
                <a:gd name="T63" fmla="*/ 17 h 185"/>
                <a:gd name="T64" fmla="*/ 70 w 186"/>
                <a:gd name="T65" fmla="*/ 20 h 185"/>
                <a:gd name="T66" fmla="*/ 40 w 186"/>
                <a:gd name="T67" fmla="*/ 39 h 185"/>
                <a:gd name="T68" fmla="*/ 21 w 186"/>
                <a:gd name="T69" fmla="*/ 70 h 185"/>
                <a:gd name="T70" fmla="*/ 18 w 186"/>
                <a:gd name="T71" fmla="*/ 92 h 185"/>
                <a:gd name="T72" fmla="*/ 185 w 186"/>
                <a:gd name="T73" fmla="*/ 102 h 185"/>
                <a:gd name="T74" fmla="*/ 178 w 186"/>
                <a:gd name="T75" fmla="*/ 129 h 185"/>
                <a:gd name="T76" fmla="*/ 165 w 186"/>
                <a:gd name="T77" fmla="*/ 152 h 185"/>
                <a:gd name="T78" fmla="*/ 144 w 186"/>
                <a:gd name="T79" fmla="*/ 170 h 185"/>
                <a:gd name="T80" fmla="*/ 120 w 186"/>
                <a:gd name="T81" fmla="*/ 182 h 185"/>
                <a:gd name="T82" fmla="*/ 93 w 186"/>
                <a:gd name="T83" fmla="*/ 185 h 185"/>
                <a:gd name="T84" fmla="*/ 74 w 186"/>
                <a:gd name="T85" fmla="*/ 184 h 185"/>
                <a:gd name="T86" fmla="*/ 49 w 186"/>
                <a:gd name="T87" fmla="*/ 174 h 185"/>
                <a:gd name="T88" fmla="*/ 27 w 186"/>
                <a:gd name="T89" fmla="*/ 158 h 185"/>
                <a:gd name="T90" fmla="*/ 10 w 186"/>
                <a:gd name="T91" fmla="*/ 137 h 185"/>
                <a:gd name="T92" fmla="*/ 2 w 186"/>
                <a:gd name="T93" fmla="*/ 111 h 185"/>
                <a:gd name="T94" fmla="*/ 0 w 186"/>
                <a:gd name="T95" fmla="*/ 92 h 185"/>
                <a:gd name="T96" fmla="*/ 4 w 186"/>
                <a:gd name="T97" fmla="*/ 64 h 185"/>
                <a:gd name="T98" fmla="*/ 15 w 186"/>
                <a:gd name="T99" fmla="*/ 41 h 185"/>
                <a:gd name="T100" fmla="*/ 33 w 186"/>
                <a:gd name="T101" fmla="*/ 20 h 185"/>
                <a:gd name="T102" fmla="*/ 57 w 186"/>
                <a:gd name="T103" fmla="*/ 7 h 185"/>
                <a:gd name="T104" fmla="*/ 83 w 186"/>
                <a:gd name="T105" fmla="*/ 0 h 185"/>
                <a:gd name="T106" fmla="*/ 102 w 186"/>
                <a:gd name="T107" fmla="*/ 0 h 185"/>
                <a:gd name="T108" fmla="*/ 129 w 186"/>
                <a:gd name="T109" fmla="*/ 7 h 185"/>
                <a:gd name="T110" fmla="*/ 151 w 186"/>
                <a:gd name="T111" fmla="*/ 20 h 185"/>
                <a:gd name="T112" fmla="*/ 169 w 186"/>
                <a:gd name="T113" fmla="*/ 41 h 185"/>
                <a:gd name="T114" fmla="*/ 181 w 186"/>
                <a:gd name="T115" fmla="*/ 64 h 185"/>
                <a:gd name="T116" fmla="*/ 186 w 186"/>
                <a:gd name="T117" fmla="*/ 9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185">
                  <a:moveTo>
                    <a:pt x="79" y="85"/>
                  </a:moveTo>
                  <a:lnTo>
                    <a:pt x="95" y="85"/>
                  </a:lnTo>
                  <a:lnTo>
                    <a:pt x="95" y="85"/>
                  </a:lnTo>
                  <a:lnTo>
                    <a:pt x="102" y="85"/>
                  </a:lnTo>
                  <a:lnTo>
                    <a:pt x="107" y="82"/>
                  </a:lnTo>
                  <a:lnTo>
                    <a:pt x="111" y="80"/>
                  </a:lnTo>
                  <a:lnTo>
                    <a:pt x="111" y="74"/>
                  </a:lnTo>
                  <a:lnTo>
                    <a:pt x="111" y="74"/>
                  </a:lnTo>
                  <a:lnTo>
                    <a:pt x="111" y="69"/>
                  </a:lnTo>
                  <a:lnTo>
                    <a:pt x="108" y="66"/>
                  </a:lnTo>
                  <a:lnTo>
                    <a:pt x="102" y="64"/>
                  </a:lnTo>
                  <a:lnTo>
                    <a:pt x="95" y="64"/>
                  </a:lnTo>
                  <a:lnTo>
                    <a:pt x="79" y="64"/>
                  </a:lnTo>
                  <a:lnTo>
                    <a:pt x="79" y="85"/>
                  </a:lnTo>
                  <a:close/>
                  <a:moveTo>
                    <a:pt x="99" y="43"/>
                  </a:moveTo>
                  <a:lnTo>
                    <a:pt x="99" y="43"/>
                  </a:lnTo>
                  <a:lnTo>
                    <a:pt x="107" y="44"/>
                  </a:lnTo>
                  <a:lnTo>
                    <a:pt x="114" y="45"/>
                  </a:lnTo>
                  <a:lnTo>
                    <a:pt x="120" y="48"/>
                  </a:lnTo>
                  <a:lnTo>
                    <a:pt x="125" y="50"/>
                  </a:lnTo>
                  <a:lnTo>
                    <a:pt x="130" y="55"/>
                  </a:lnTo>
                  <a:lnTo>
                    <a:pt x="132" y="60"/>
                  </a:lnTo>
                  <a:lnTo>
                    <a:pt x="133" y="66"/>
                  </a:lnTo>
                  <a:lnTo>
                    <a:pt x="135" y="73"/>
                  </a:lnTo>
                  <a:lnTo>
                    <a:pt x="135" y="73"/>
                  </a:lnTo>
                  <a:lnTo>
                    <a:pt x="133" y="80"/>
                  </a:lnTo>
                  <a:lnTo>
                    <a:pt x="131" y="86"/>
                  </a:lnTo>
                  <a:lnTo>
                    <a:pt x="129" y="91"/>
                  </a:lnTo>
                  <a:lnTo>
                    <a:pt x="123" y="94"/>
                  </a:lnTo>
                  <a:lnTo>
                    <a:pt x="123" y="94"/>
                  </a:lnTo>
                  <a:lnTo>
                    <a:pt x="127" y="98"/>
                  </a:lnTo>
                  <a:lnTo>
                    <a:pt x="130" y="103"/>
                  </a:lnTo>
                  <a:lnTo>
                    <a:pt x="131" y="109"/>
                  </a:lnTo>
                  <a:lnTo>
                    <a:pt x="132" y="121"/>
                  </a:lnTo>
                  <a:lnTo>
                    <a:pt x="132" y="121"/>
                  </a:lnTo>
                  <a:lnTo>
                    <a:pt x="133" y="130"/>
                  </a:lnTo>
                  <a:lnTo>
                    <a:pt x="133" y="136"/>
                  </a:lnTo>
                  <a:lnTo>
                    <a:pt x="136" y="140"/>
                  </a:lnTo>
                  <a:lnTo>
                    <a:pt x="139" y="142"/>
                  </a:lnTo>
                  <a:lnTo>
                    <a:pt x="112" y="142"/>
                  </a:lnTo>
                  <a:lnTo>
                    <a:pt x="112" y="142"/>
                  </a:lnTo>
                  <a:lnTo>
                    <a:pt x="110" y="135"/>
                  </a:lnTo>
                  <a:lnTo>
                    <a:pt x="108" y="125"/>
                  </a:lnTo>
                  <a:lnTo>
                    <a:pt x="108" y="125"/>
                  </a:lnTo>
                  <a:lnTo>
                    <a:pt x="108" y="113"/>
                  </a:lnTo>
                  <a:lnTo>
                    <a:pt x="107" y="110"/>
                  </a:lnTo>
                  <a:lnTo>
                    <a:pt x="106" y="107"/>
                  </a:lnTo>
                  <a:lnTo>
                    <a:pt x="105" y="106"/>
                  </a:lnTo>
                  <a:lnTo>
                    <a:pt x="102" y="105"/>
                  </a:lnTo>
                  <a:lnTo>
                    <a:pt x="94" y="105"/>
                  </a:lnTo>
                  <a:lnTo>
                    <a:pt x="79" y="105"/>
                  </a:lnTo>
                  <a:lnTo>
                    <a:pt x="79" y="142"/>
                  </a:lnTo>
                  <a:lnTo>
                    <a:pt x="55" y="142"/>
                  </a:lnTo>
                  <a:lnTo>
                    <a:pt x="55" y="43"/>
                  </a:lnTo>
                  <a:lnTo>
                    <a:pt x="99" y="43"/>
                  </a:lnTo>
                  <a:close/>
                  <a:moveTo>
                    <a:pt x="18" y="92"/>
                  </a:moveTo>
                  <a:lnTo>
                    <a:pt x="18" y="92"/>
                  </a:lnTo>
                  <a:lnTo>
                    <a:pt x="19" y="100"/>
                  </a:lnTo>
                  <a:lnTo>
                    <a:pt x="20" y="107"/>
                  </a:lnTo>
                  <a:lnTo>
                    <a:pt x="21" y="115"/>
                  </a:lnTo>
                  <a:lnTo>
                    <a:pt x="24" y="122"/>
                  </a:lnTo>
                  <a:lnTo>
                    <a:pt x="31" y="135"/>
                  </a:lnTo>
                  <a:lnTo>
                    <a:pt x="40" y="146"/>
                  </a:lnTo>
                  <a:lnTo>
                    <a:pt x="51" y="155"/>
                  </a:lnTo>
                  <a:lnTo>
                    <a:pt x="64" y="162"/>
                  </a:lnTo>
                  <a:lnTo>
                    <a:pt x="70" y="165"/>
                  </a:lnTo>
                  <a:lnTo>
                    <a:pt x="77" y="166"/>
                  </a:lnTo>
                  <a:lnTo>
                    <a:pt x="84" y="167"/>
                  </a:lnTo>
                  <a:lnTo>
                    <a:pt x="93" y="168"/>
                  </a:lnTo>
                  <a:lnTo>
                    <a:pt x="93" y="168"/>
                  </a:lnTo>
                  <a:lnTo>
                    <a:pt x="100" y="167"/>
                  </a:lnTo>
                  <a:lnTo>
                    <a:pt x="107" y="166"/>
                  </a:lnTo>
                  <a:lnTo>
                    <a:pt x="114" y="165"/>
                  </a:lnTo>
                  <a:lnTo>
                    <a:pt x="122" y="162"/>
                  </a:lnTo>
                  <a:lnTo>
                    <a:pt x="135" y="155"/>
                  </a:lnTo>
                  <a:lnTo>
                    <a:pt x="145" y="146"/>
                  </a:lnTo>
                  <a:lnTo>
                    <a:pt x="155" y="135"/>
                  </a:lnTo>
                  <a:lnTo>
                    <a:pt x="161" y="122"/>
                  </a:lnTo>
                  <a:lnTo>
                    <a:pt x="163" y="115"/>
                  </a:lnTo>
                  <a:lnTo>
                    <a:pt x="166" y="107"/>
                  </a:lnTo>
                  <a:lnTo>
                    <a:pt x="167" y="100"/>
                  </a:lnTo>
                  <a:lnTo>
                    <a:pt x="167" y="92"/>
                  </a:lnTo>
                  <a:lnTo>
                    <a:pt x="167" y="92"/>
                  </a:lnTo>
                  <a:lnTo>
                    <a:pt x="167" y="85"/>
                  </a:lnTo>
                  <a:lnTo>
                    <a:pt x="166" y="78"/>
                  </a:lnTo>
                  <a:lnTo>
                    <a:pt x="163" y="70"/>
                  </a:lnTo>
                  <a:lnTo>
                    <a:pt x="161" y="63"/>
                  </a:lnTo>
                  <a:lnTo>
                    <a:pt x="155" y="50"/>
                  </a:lnTo>
                  <a:lnTo>
                    <a:pt x="145" y="39"/>
                  </a:lnTo>
                  <a:lnTo>
                    <a:pt x="135" y="30"/>
                  </a:lnTo>
                  <a:lnTo>
                    <a:pt x="122" y="23"/>
                  </a:lnTo>
                  <a:lnTo>
                    <a:pt x="114" y="20"/>
                  </a:lnTo>
                  <a:lnTo>
                    <a:pt x="107" y="19"/>
                  </a:lnTo>
                  <a:lnTo>
                    <a:pt x="100" y="18"/>
                  </a:lnTo>
                  <a:lnTo>
                    <a:pt x="93" y="17"/>
                  </a:lnTo>
                  <a:lnTo>
                    <a:pt x="93" y="17"/>
                  </a:lnTo>
                  <a:lnTo>
                    <a:pt x="84" y="18"/>
                  </a:lnTo>
                  <a:lnTo>
                    <a:pt x="77" y="19"/>
                  </a:lnTo>
                  <a:lnTo>
                    <a:pt x="70" y="20"/>
                  </a:lnTo>
                  <a:lnTo>
                    <a:pt x="63" y="23"/>
                  </a:lnTo>
                  <a:lnTo>
                    <a:pt x="51" y="30"/>
                  </a:lnTo>
                  <a:lnTo>
                    <a:pt x="40" y="39"/>
                  </a:lnTo>
                  <a:lnTo>
                    <a:pt x="31" y="50"/>
                  </a:lnTo>
                  <a:lnTo>
                    <a:pt x="24" y="63"/>
                  </a:lnTo>
                  <a:lnTo>
                    <a:pt x="21" y="70"/>
                  </a:lnTo>
                  <a:lnTo>
                    <a:pt x="20" y="78"/>
                  </a:lnTo>
                  <a:lnTo>
                    <a:pt x="19" y="85"/>
                  </a:lnTo>
                  <a:lnTo>
                    <a:pt x="18" y="92"/>
                  </a:lnTo>
                  <a:close/>
                  <a:moveTo>
                    <a:pt x="186" y="92"/>
                  </a:moveTo>
                  <a:lnTo>
                    <a:pt x="186" y="92"/>
                  </a:lnTo>
                  <a:lnTo>
                    <a:pt x="185" y="102"/>
                  </a:lnTo>
                  <a:lnTo>
                    <a:pt x="184" y="111"/>
                  </a:lnTo>
                  <a:lnTo>
                    <a:pt x="181" y="121"/>
                  </a:lnTo>
                  <a:lnTo>
                    <a:pt x="178" y="129"/>
                  </a:lnTo>
                  <a:lnTo>
                    <a:pt x="174" y="137"/>
                  </a:lnTo>
                  <a:lnTo>
                    <a:pt x="169" y="145"/>
                  </a:lnTo>
                  <a:lnTo>
                    <a:pt x="165" y="152"/>
                  </a:lnTo>
                  <a:lnTo>
                    <a:pt x="159" y="158"/>
                  </a:lnTo>
                  <a:lnTo>
                    <a:pt x="151" y="165"/>
                  </a:lnTo>
                  <a:lnTo>
                    <a:pt x="144" y="170"/>
                  </a:lnTo>
                  <a:lnTo>
                    <a:pt x="137" y="174"/>
                  </a:lnTo>
                  <a:lnTo>
                    <a:pt x="129" y="178"/>
                  </a:lnTo>
                  <a:lnTo>
                    <a:pt x="120" y="182"/>
                  </a:lnTo>
                  <a:lnTo>
                    <a:pt x="112" y="184"/>
                  </a:lnTo>
                  <a:lnTo>
                    <a:pt x="102" y="185"/>
                  </a:lnTo>
                  <a:lnTo>
                    <a:pt x="93" y="185"/>
                  </a:lnTo>
                  <a:lnTo>
                    <a:pt x="93" y="185"/>
                  </a:lnTo>
                  <a:lnTo>
                    <a:pt x="83" y="185"/>
                  </a:lnTo>
                  <a:lnTo>
                    <a:pt x="74" y="184"/>
                  </a:lnTo>
                  <a:lnTo>
                    <a:pt x="65" y="182"/>
                  </a:lnTo>
                  <a:lnTo>
                    <a:pt x="57" y="178"/>
                  </a:lnTo>
                  <a:lnTo>
                    <a:pt x="49" y="174"/>
                  </a:lnTo>
                  <a:lnTo>
                    <a:pt x="40" y="170"/>
                  </a:lnTo>
                  <a:lnTo>
                    <a:pt x="33" y="165"/>
                  </a:lnTo>
                  <a:lnTo>
                    <a:pt x="27" y="158"/>
                  </a:lnTo>
                  <a:lnTo>
                    <a:pt x="21" y="152"/>
                  </a:lnTo>
                  <a:lnTo>
                    <a:pt x="15" y="145"/>
                  </a:lnTo>
                  <a:lnTo>
                    <a:pt x="10" y="137"/>
                  </a:lnTo>
                  <a:lnTo>
                    <a:pt x="7" y="129"/>
                  </a:lnTo>
                  <a:lnTo>
                    <a:pt x="4" y="121"/>
                  </a:lnTo>
                  <a:lnTo>
                    <a:pt x="2" y="111"/>
                  </a:lnTo>
                  <a:lnTo>
                    <a:pt x="0" y="102"/>
                  </a:lnTo>
                  <a:lnTo>
                    <a:pt x="0" y="92"/>
                  </a:lnTo>
                  <a:lnTo>
                    <a:pt x="0" y="92"/>
                  </a:lnTo>
                  <a:lnTo>
                    <a:pt x="0" y="82"/>
                  </a:lnTo>
                  <a:lnTo>
                    <a:pt x="2" y="74"/>
                  </a:lnTo>
                  <a:lnTo>
                    <a:pt x="4" y="64"/>
                  </a:lnTo>
                  <a:lnTo>
                    <a:pt x="7" y="56"/>
                  </a:lnTo>
                  <a:lnTo>
                    <a:pt x="10" y="48"/>
                  </a:lnTo>
                  <a:lnTo>
                    <a:pt x="15" y="41"/>
                  </a:lnTo>
                  <a:lnTo>
                    <a:pt x="21" y="33"/>
                  </a:lnTo>
                  <a:lnTo>
                    <a:pt x="27" y="26"/>
                  </a:lnTo>
                  <a:lnTo>
                    <a:pt x="33" y="20"/>
                  </a:lnTo>
                  <a:lnTo>
                    <a:pt x="40" y="16"/>
                  </a:lnTo>
                  <a:lnTo>
                    <a:pt x="49" y="11"/>
                  </a:lnTo>
                  <a:lnTo>
                    <a:pt x="57" y="7"/>
                  </a:lnTo>
                  <a:lnTo>
                    <a:pt x="65" y="4"/>
                  </a:lnTo>
                  <a:lnTo>
                    <a:pt x="74" y="1"/>
                  </a:lnTo>
                  <a:lnTo>
                    <a:pt x="83" y="0"/>
                  </a:lnTo>
                  <a:lnTo>
                    <a:pt x="93" y="0"/>
                  </a:lnTo>
                  <a:lnTo>
                    <a:pt x="93" y="0"/>
                  </a:lnTo>
                  <a:lnTo>
                    <a:pt x="102" y="0"/>
                  </a:lnTo>
                  <a:lnTo>
                    <a:pt x="112" y="1"/>
                  </a:lnTo>
                  <a:lnTo>
                    <a:pt x="120" y="4"/>
                  </a:lnTo>
                  <a:lnTo>
                    <a:pt x="129" y="7"/>
                  </a:lnTo>
                  <a:lnTo>
                    <a:pt x="137" y="11"/>
                  </a:lnTo>
                  <a:lnTo>
                    <a:pt x="144" y="16"/>
                  </a:lnTo>
                  <a:lnTo>
                    <a:pt x="151" y="20"/>
                  </a:lnTo>
                  <a:lnTo>
                    <a:pt x="159" y="26"/>
                  </a:lnTo>
                  <a:lnTo>
                    <a:pt x="165" y="33"/>
                  </a:lnTo>
                  <a:lnTo>
                    <a:pt x="169" y="41"/>
                  </a:lnTo>
                  <a:lnTo>
                    <a:pt x="174" y="48"/>
                  </a:lnTo>
                  <a:lnTo>
                    <a:pt x="178" y="56"/>
                  </a:lnTo>
                  <a:lnTo>
                    <a:pt x="181" y="64"/>
                  </a:lnTo>
                  <a:lnTo>
                    <a:pt x="184" y="74"/>
                  </a:lnTo>
                  <a:lnTo>
                    <a:pt x="185" y="82"/>
                  </a:lnTo>
                  <a:lnTo>
                    <a:pt x="186"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spTree>
    <p:extLst>
      <p:ext uri="{BB962C8B-B14F-4D97-AF65-F5344CB8AC3E}">
        <p14:creationId xmlns:p14="http://schemas.microsoft.com/office/powerpoint/2010/main" val="1629870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Agenda + content">
    <p:spTree>
      <p:nvGrpSpPr>
        <p:cNvPr id="1" name=""/>
        <p:cNvGrpSpPr/>
        <p:nvPr/>
      </p:nvGrpSpPr>
      <p:grpSpPr>
        <a:xfrm>
          <a:off x="0" y="0"/>
          <a:ext cx="0" cy="0"/>
          <a:chOff x="0" y="0"/>
          <a:chExt cx="0" cy="0"/>
        </a:xfrm>
      </p:grpSpPr>
      <p:sp>
        <p:nvSpPr>
          <p:cNvPr id="4" name="Rectangle 3"/>
          <p:cNvSpPr/>
          <p:nvPr userDrawn="1"/>
        </p:nvSpPr>
        <p:spPr>
          <a:xfrm>
            <a:off x="1" y="0"/>
            <a:ext cx="3189287" cy="6859589"/>
          </a:xfrm>
          <a:prstGeom prst="rect">
            <a:avLst/>
          </a:prstGeom>
          <a:solidFill>
            <a:schemeClr val="accent1"/>
          </a:solidFill>
          <a:ln w="635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48056" tIns="448056" rIns="448056" bIns="448056" numCol="1" spcCol="0" rtlCol="0" fromWordArt="0" anchor="t" anchorCtr="0" forceAA="0" compatLnSpc="1">
            <a:prstTxWarp prst="textNoShape">
              <a:avLst/>
            </a:prstTxWarp>
            <a:noAutofit/>
          </a:bodyPr>
          <a:lstStyle/>
          <a:p>
            <a:pPr defTabSz="457200">
              <a:spcAft>
                <a:spcPts val="1200"/>
              </a:spcAft>
            </a:pPr>
            <a:endParaRPr lang="en-US" sz="2200">
              <a:solidFill>
                <a:prstClr val="white"/>
              </a:solidFill>
            </a:endParaRPr>
          </a:p>
        </p:txBody>
      </p:sp>
      <p:sp>
        <p:nvSpPr>
          <p:cNvPr id="2" name="Title 1"/>
          <p:cNvSpPr>
            <a:spLocks noGrp="1"/>
          </p:cNvSpPr>
          <p:nvPr>
            <p:ph type="title" hasCustomPrompt="1"/>
          </p:nvPr>
        </p:nvSpPr>
        <p:spPr>
          <a:xfrm>
            <a:off x="312739" y="1414173"/>
            <a:ext cx="2563811" cy="4803070"/>
          </a:xfrm>
        </p:spPr>
        <p:txBody>
          <a:bodyPr tIns="0" bIns="0" anchor="t"/>
          <a:lstStyle>
            <a:lvl1pPr>
              <a:defRPr>
                <a:solidFill>
                  <a:schemeClr val="bg1"/>
                </a:solidFill>
              </a:defRPr>
            </a:lvl1pPr>
          </a:lstStyle>
          <a:p>
            <a:r>
              <a:rPr lang="en-US"/>
              <a:t>Click to Edit Master Title Style</a:t>
            </a:r>
          </a:p>
        </p:txBody>
      </p:sp>
      <p:sp>
        <p:nvSpPr>
          <p:cNvPr id="5" name="Rectangle 4">
            <a:extLst>
              <a:ext uri="{FF2B5EF4-FFF2-40B4-BE49-F238E27FC236}">
                <a16:creationId xmlns:a16="http://schemas.microsoft.com/office/drawing/2014/main" id="{E01B32C2-97BA-1D4A-BE1C-A41C5C04FBB1}"/>
              </a:ext>
            </a:extLst>
          </p:cNvPr>
          <p:cNvSpPr/>
          <p:nvPr userDrawn="1"/>
        </p:nvSpPr>
        <p:spPr>
          <a:xfrm>
            <a:off x="312738" y="1231463"/>
            <a:ext cx="365760" cy="60904"/>
          </a:xfrm>
          <a:prstGeom prst="rect">
            <a:avLst/>
          </a:prstGeom>
          <a:solidFill>
            <a:schemeClr val="tx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square" lIns="137160" tIns="137160" rIns="137160" bIns="137160" numCol="1" spcCol="0" rtlCol="0" fromWordArt="0" anchor="ctr" anchorCtr="0" forceAA="0" compatLnSpc="1">
            <a:prstTxWarp prst="textNoShape">
              <a:avLst/>
            </a:prstTxWarp>
            <a:noAutofit/>
          </a:bodyPr>
          <a:lstStyle/>
          <a:p>
            <a:pPr algn="ctr"/>
            <a:endParaRPr lang="en-US" sz="1800" err="1">
              <a:solidFill>
                <a:schemeClr val="bg1"/>
              </a:solidFill>
              <a:latin typeface="+mj-lt"/>
            </a:endParaRPr>
          </a:p>
        </p:txBody>
      </p:sp>
      <p:sp>
        <p:nvSpPr>
          <p:cNvPr id="9" name="Text Placeholder 8"/>
          <p:cNvSpPr>
            <a:spLocks noGrp="1"/>
          </p:cNvSpPr>
          <p:nvPr>
            <p:ph type="body" sz="quarter" idx="10"/>
          </p:nvPr>
        </p:nvSpPr>
        <p:spPr>
          <a:xfrm>
            <a:off x="3509963" y="1414173"/>
            <a:ext cx="5322887" cy="4803070"/>
          </a:xfrm>
        </p:spPr>
        <p:txBody>
          <a:bodyPr anchor="b"/>
          <a:lstStyle>
            <a:lvl1pPr marL="0" indent="0">
              <a:spcBef>
                <a:spcPts val="1200"/>
              </a:spcBef>
              <a:spcAft>
                <a:spcPts val="600"/>
              </a:spcAft>
              <a:buFontTx/>
              <a:buNone/>
              <a:defRPr sz="2000">
                <a:solidFill>
                  <a:schemeClr val="accent1"/>
                </a:solidFill>
              </a:defRPr>
            </a:lvl1pPr>
            <a:lvl2pPr marL="0" indent="0">
              <a:spcAft>
                <a:spcPts val="600"/>
              </a:spcAft>
              <a:buFontTx/>
              <a:buNone/>
              <a:defRPr sz="1400"/>
            </a:lvl2pPr>
            <a:lvl3pPr marL="342900" indent="0">
              <a:buFontTx/>
              <a:buNone/>
              <a:defRPr/>
            </a:lvl3pPr>
            <a:lvl4pPr marL="514350" indent="0">
              <a:buFontTx/>
              <a:buNone/>
              <a:defRPr/>
            </a:lvl4pPr>
            <a:lvl5pPr marL="685800" indent="0">
              <a:buFontTx/>
              <a:buNone/>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3844821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3 + photo">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888" y="2324100"/>
            <a:ext cx="7896225" cy="4533900"/>
          </a:xfrm>
          <a:prstGeom prst="rect">
            <a:avLst/>
          </a:prstGeom>
          <a:noFill/>
          <a:ln>
            <a:noFill/>
          </a:ln>
        </p:spPr>
      </p:pic>
      <p:sp>
        <p:nvSpPr>
          <p:cNvPr id="2" name="Title 1"/>
          <p:cNvSpPr>
            <a:spLocks noGrp="1"/>
          </p:cNvSpPr>
          <p:nvPr>
            <p:ph type="ctrTitle" hasCustomPrompt="1"/>
          </p:nvPr>
        </p:nvSpPr>
        <p:spPr>
          <a:xfrm>
            <a:off x="2309753" y="636588"/>
            <a:ext cx="6211091" cy="874749"/>
          </a:xfrm>
          <a:prstGeom prst="rect">
            <a:avLst/>
          </a:prstGeom>
        </p:spPr>
        <p:txBody>
          <a:bodyPr vert="horz" lIns="0" tIns="0" rIns="0" bIns="0" rtlCol="0" anchor="b">
            <a:noAutofit/>
          </a:bodyPr>
          <a:lstStyle>
            <a:lvl1pPr algn="l">
              <a:defRPr lang="en-US" sz="3400" b="0" dirty="0">
                <a:solidFill>
                  <a:schemeClr val="accent1"/>
                </a:solidFill>
                <a:latin typeface="+mn-lt"/>
              </a:defRPr>
            </a:lvl1pPr>
          </a:lstStyle>
          <a:p>
            <a:pPr marL="0" lvl="0"/>
            <a:r>
              <a:rPr lang="en-US"/>
              <a:t>Click to Edit Master Title Style</a:t>
            </a:r>
          </a:p>
        </p:txBody>
      </p:sp>
      <p:sp>
        <p:nvSpPr>
          <p:cNvPr id="3" name="Subtitle 2"/>
          <p:cNvSpPr>
            <a:spLocks noGrp="1"/>
          </p:cNvSpPr>
          <p:nvPr>
            <p:ph type="subTitle" idx="1" hasCustomPrompt="1"/>
          </p:nvPr>
        </p:nvSpPr>
        <p:spPr>
          <a:xfrm>
            <a:off x="2309752" y="1544639"/>
            <a:ext cx="6211091" cy="779406"/>
          </a:xfrm>
          <a:prstGeom prst="rect">
            <a:avLst/>
          </a:prstGeom>
        </p:spPr>
        <p:txBody>
          <a:bodyPr lIns="0" tIns="0" rIns="0" bIns="0" anchor="t">
            <a:noAutofit/>
          </a:bodyPr>
          <a:lstStyle>
            <a:lvl1pPr marL="0" indent="0" algn="l">
              <a:lnSpc>
                <a:spcPct val="90000"/>
              </a:lnSpc>
              <a:spcBef>
                <a:spcPts val="0"/>
              </a:spcBef>
              <a:spcAft>
                <a:spcPts val="0"/>
              </a:spcAft>
              <a:buNone/>
              <a:defRPr sz="1800" b="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grpSp>
        <p:nvGrpSpPr>
          <p:cNvPr id="22" name="Group 21"/>
          <p:cNvGrpSpPr>
            <a:grpSpLocks noChangeAspect="1"/>
          </p:cNvGrpSpPr>
          <p:nvPr userDrawn="1"/>
        </p:nvGrpSpPr>
        <p:grpSpPr>
          <a:xfrm>
            <a:off x="311149" y="947736"/>
            <a:ext cx="1687456" cy="1687456"/>
            <a:chOff x="311150" y="636588"/>
            <a:chExt cx="2286000" cy="2286000"/>
          </a:xfrm>
        </p:grpSpPr>
        <p:sp>
          <p:nvSpPr>
            <p:cNvPr id="23" name="Rectangle 22"/>
            <p:cNvSpPr>
              <a:spLocks noChangeAspect="1"/>
            </p:cNvSpPr>
            <p:nvPr userDrawn="1"/>
          </p:nvSpPr>
          <p:spPr>
            <a:xfrm>
              <a:off x="311150" y="636588"/>
              <a:ext cx="2286000" cy="2286000"/>
            </a:xfrm>
            <a:prstGeom prst="rect">
              <a:avLst/>
            </a:prstGeom>
            <a:solidFill>
              <a:schemeClr val="tx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defTabSz="457200"/>
              <a:endParaRPr lang="en-US">
                <a:solidFill>
                  <a:prstClr val="white"/>
                </a:solidFill>
              </a:endParaRPr>
            </a:p>
          </p:txBody>
        </p:sp>
        <p:grpSp>
          <p:nvGrpSpPr>
            <p:cNvPr id="24" name="Group 23"/>
            <p:cNvGrpSpPr>
              <a:grpSpLocks noChangeAspect="1"/>
            </p:cNvGrpSpPr>
            <p:nvPr userDrawn="1"/>
          </p:nvGrpSpPr>
          <p:grpSpPr>
            <a:xfrm>
              <a:off x="661693" y="1665288"/>
              <a:ext cx="1629615" cy="228600"/>
              <a:chOff x="0" y="2787650"/>
              <a:chExt cx="9144001" cy="1282700"/>
            </a:xfrm>
            <a:solidFill>
              <a:schemeClr val="bg1"/>
            </a:solidFill>
          </p:grpSpPr>
          <p:sp>
            <p:nvSpPr>
              <p:cNvPr id="26" name="Freeform 5"/>
              <p:cNvSpPr>
                <a:spLocks noEditPoints="1"/>
              </p:cNvSpPr>
              <p:nvPr userDrawn="1"/>
            </p:nvSpPr>
            <p:spPr bwMode="auto">
              <a:xfrm>
                <a:off x="0" y="2838450"/>
                <a:ext cx="1008063" cy="1211263"/>
              </a:xfrm>
              <a:custGeom>
                <a:avLst/>
                <a:gdLst>
                  <a:gd name="T0" fmla="*/ 1001 w 1271"/>
                  <a:gd name="T1" fmla="*/ 1053 h 1526"/>
                  <a:gd name="T2" fmla="*/ 983 w 1271"/>
                  <a:gd name="T3" fmla="*/ 989 h 1526"/>
                  <a:gd name="T4" fmla="*/ 943 w 1271"/>
                  <a:gd name="T5" fmla="*/ 939 h 1526"/>
                  <a:gd name="T6" fmla="*/ 881 w 1271"/>
                  <a:gd name="T7" fmla="*/ 901 h 1526"/>
                  <a:gd name="T8" fmla="*/ 797 w 1271"/>
                  <a:gd name="T9" fmla="*/ 878 h 1526"/>
                  <a:gd name="T10" fmla="*/ 689 w 1271"/>
                  <a:gd name="T11" fmla="*/ 870 h 1526"/>
                  <a:gd name="T12" fmla="*/ 708 w 1271"/>
                  <a:gd name="T13" fmla="*/ 1289 h 1526"/>
                  <a:gd name="T14" fmla="*/ 773 w 1271"/>
                  <a:gd name="T15" fmla="*/ 1286 h 1526"/>
                  <a:gd name="T16" fmla="*/ 857 w 1271"/>
                  <a:gd name="T17" fmla="*/ 1268 h 1526"/>
                  <a:gd name="T18" fmla="*/ 924 w 1271"/>
                  <a:gd name="T19" fmla="*/ 1235 h 1526"/>
                  <a:gd name="T20" fmla="*/ 971 w 1271"/>
                  <a:gd name="T21" fmla="*/ 1188 h 1526"/>
                  <a:gd name="T22" fmla="*/ 997 w 1271"/>
                  <a:gd name="T23" fmla="*/ 1127 h 1526"/>
                  <a:gd name="T24" fmla="*/ 917 w 1271"/>
                  <a:gd name="T25" fmla="*/ 434 h 1526"/>
                  <a:gd name="T26" fmla="*/ 912 w 1271"/>
                  <a:gd name="T27" fmla="*/ 390 h 1526"/>
                  <a:gd name="T28" fmla="*/ 890 w 1271"/>
                  <a:gd name="T29" fmla="*/ 334 h 1526"/>
                  <a:gd name="T30" fmla="*/ 848 w 1271"/>
                  <a:gd name="T31" fmla="*/ 290 h 1526"/>
                  <a:gd name="T32" fmla="*/ 788 w 1271"/>
                  <a:gd name="T33" fmla="*/ 258 h 1526"/>
                  <a:gd name="T34" fmla="*/ 711 w 1271"/>
                  <a:gd name="T35" fmla="*/ 242 h 1526"/>
                  <a:gd name="T36" fmla="*/ 264 w 1271"/>
                  <a:gd name="T37" fmla="*/ 238 h 1526"/>
                  <a:gd name="T38" fmla="*/ 629 w 1271"/>
                  <a:gd name="T39" fmla="*/ 643 h 1526"/>
                  <a:gd name="T40" fmla="*/ 720 w 1271"/>
                  <a:gd name="T41" fmla="*/ 636 h 1526"/>
                  <a:gd name="T42" fmla="*/ 797 w 1271"/>
                  <a:gd name="T43" fmla="*/ 614 h 1526"/>
                  <a:gd name="T44" fmla="*/ 856 w 1271"/>
                  <a:gd name="T45" fmla="*/ 579 h 1526"/>
                  <a:gd name="T46" fmla="*/ 891 w 1271"/>
                  <a:gd name="T47" fmla="*/ 537 h 1526"/>
                  <a:gd name="T48" fmla="*/ 905 w 1271"/>
                  <a:gd name="T49" fmla="*/ 507 h 1526"/>
                  <a:gd name="T50" fmla="*/ 916 w 1271"/>
                  <a:gd name="T51" fmla="*/ 460 h 1526"/>
                  <a:gd name="T52" fmla="*/ 1186 w 1271"/>
                  <a:gd name="T53" fmla="*/ 391 h 1526"/>
                  <a:gd name="T54" fmla="*/ 1175 w 1271"/>
                  <a:gd name="T55" fmla="*/ 487 h 1526"/>
                  <a:gd name="T56" fmla="*/ 1147 w 1271"/>
                  <a:gd name="T57" fmla="*/ 565 h 1526"/>
                  <a:gd name="T58" fmla="*/ 1104 w 1271"/>
                  <a:gd name="T59" fmla="*/ 630 h 1526"/>
                  <a:gd name="T60" fmla="*/ 1050 w 1271"/>
                  <a:gd name="T61" fmla="*/ 681 h 1526"/>
                  <a:gd name="T62" fmla="*/ 989 w 1271"/>
                  <a:gd name="T63" fmla="*/ 722 h 1526"/>
                  <a:gd name="T64" fmla="*/ 1001 w 1271"/>
                  <a:gd name="T65" fmla="*/ 745 h 1526"/>
                  <a:gd name="T66" fmla="*/ 1090 w 1271"/>
                  <a:gd name="T67" fmla="*/ 788 h 1526"/>
                  <a:gd name="T68" fmla="*/ 1164 w 1271"/>
                  <a:gd name="T69" fmla="*/ 843 h 1526"/>
                  <a:gd name="T70" fmla="*/ 1213 w 1271"/>
                  <a:gd name="T71" fmla="*/ 899 h 1526"/>
                  <a:gd name="T72" fmla="*/ 1236 w 1271"/>
                  <a:gd name="T73" fmla="*/ 939 h 1526"/>
                  <a:gd name="T74" fmla="*/ 1253 w 1271"/>
                  <a:gd name="T75" fmla="*/ 983 h 1526"/>
                  <a:gd name="T76" fmla="*/ 1265 w 1271"/>
                  <a:gd name="T77" fmla="*/ 1032 h 1526"/>
                  <a:gd name="T78" fmla="*/ 1270 w 1271"/>
                  <a:gd name="T79" fmla="*/ 1086 h 1526"/>
                  <a:gd name="T80" fmla="*/ 1270 w 1271"/>
                  <a:gd name="T81" fmla="*/ 1130 h 1526"/>
                  <a:gd name="T82" fmla="*/ 1260 w 1271"/>
                  <a:gd name="T83" fmla="*/ 1202 h 1526"/>
                  <a:gd name="T84" fmla="*/ 1240 w 1271"/>
                  <a:gd name="T85" fmla="*/ 1268 h 1526"/>
                  <a:gd name="T86" fmla="*/ 1207 w 1271"/>
                  <a:gd name="T87" fmla="*/ 1325 h 1526"/>
                  <a:gd name="T88" fmla="*/ 1167 w 1271"/>
                  <a:gd name="T89" fmla="*/ 1375 h 1526"/>
                  <a:gd name="T90" fmla="*/ 1115 w 1271"/>
                  <a:gd name="T91" fmla="*/ 1419 h 1526"/>
                  <a:gd name="T92" fmla="*/ 1056 w 1271"/>
                  <a:gd name="T93" fmla="*/ 1455 h 1526"/>
                  <a:gd name="T94" fmla="*/ 988 w 1271"/>
                  <a:gd name="T95" fmla="*/ 1484 h 1526"/>
                  <a:gd name="T96" fmla="*/ 911 w 1271"/>
                  <a:gd name="T97" fmla="*/ 1505 h 1526"/>
                  <a:gd name="T98" fmla="*/ 828 w 1271"/>
                  <a:gd name="T99" fmla="*/ 1520 h 1526"/>
                  <a:gd name="T100" fmla="*/ 738 w 1271"/>
                  <a:gd name="T101" fmla="*/ 1526 h 1526"/>
                  <a:gd name="T102" fmla="*/ 0 w 1271"/>
                  <a:gd name="T103" fmla="*/ 0 h 1526"/>
                  <a:gd name="T104" fmla="*/ 713 w 1271"/>
                  <a:gd name="T105" fmla="*/ 0 h 1526"/>
                  <a:gd name="T106" fmla="*/ 794 w 1271"/>
                  <a:gd name="T107" fmla="*/ 8 h 1526"/>
                  <a:gd name="T108" fmla="*/ 868 w 1271"/>
                  <a:gd name="T109" fmla="*/ 22 h 1526"/>
                  <a:gd name="T110" fmla="*/ 936 w 1271"/>
                  <a:gd name="T111" fmla="*/ 42 h 1526"/>
                  <a:gd name="T112" fmla="*/ 997 w 1271"/>
                  <a:gd name="T113" fmla="*/ 71 h 1526"/>
                  <a:gd name="T114" fmla="*/ 1050 w 1271"/>
                  <a:gd name="T115" fmla="*/ 106 h 1526"/>
                  <a:gd name="T116" fmla="*/ 1095 w 1271"/>
                  <a:gd name="T117" fmla="*/ 147 h 1526"/>
                  <a:gd name="T118" fmla="*/ 1131 w 1271"/>
                  <a:gd name="T119" fmla="*/ 194 h 1526"/>
                  <a:gd name="T120" fmla="*/ 1158 w 1271"/>
                  <a:gd name="T121" fmla="*/ 247 h 1526"/>
                  <a:gd name="T122" fmla="*/ 1176 w 1271"/>
                  <a:gd name="T123" fmla="*/ 305 h 1526"/>
                  <a:gd name="T124" fmla="*/ 1185 w 1271"/>
                  <a:gd name="T125" fmla="*/ 368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1" h="1526">
                    <a:moveTo>
                      <a:pt x="1002" y="1077"/>
                    </a:moveTo>
                    <a:lnTo>
                      <a:pt x="1002" y="1077"/>
                    </a:lnTo>
                    <a:lnTo>
                      <a:pt x="1001" y="1053"/>
                    </a:lnTo>
                    <a:lnTo>
                      <a:pt x="997" y="1031"/>
                    </a:lnTo>
                    <a:lnTo>
                      <a:pt x="991" y="1010"/>
                    </a:lnTo>
                    <a:lnTo>
                      <a:pt x="983" y="989"/>
                    </a:lnTo>
                    <a:lnTo>
                      <a:pt x="972" y="972"/>
                    </a:lnTo>
                    <a:lnTo>
                      <a:pt x="959" y="955"/>
                    </a:lnTo>
                    <a:lnTo>
                      <a:pt x="943" y="939"/>
                    </a:lnTo>
                    <a:lnTo>
                      <a:pt x="924" y="925"/>
                    </a:lnTo>
                    <a:lnTo>
                      <a:pt x="904" y="912"/>
                    </a:lnTo>
                    <a:lnTo>
                      <a:pt x="881" y="901"/>
                    </a:lnTo>
                    <a:lnTo>
                      <a:pt x="855" y="892"/>
                    </a:lnTo>
                    <a:lnTo>
                      <a:pt x="826" y="884"/>
                    </a:lnTo>
                    <a:lnTo>
                      <a:pt x="797" y="878"/>
                    </a:lnTo>
                    <a:lnTo>
                      <a:pt x="763" y="874"/>
                    </a:lnTo>
                    <a:lnTo>
                      <a:pt x="727" y="871"/>
                    </a:lnTo>
                    <a:lnTo>
                      <a:pt x="689" y="870"/>
                    </a:lnTo>
                    <a:lnTo>
                      <a:pt x="264" y="870"/>
                    </a:lnTo>
                    <a:lnTo>
                      <a:pt x="264" y="1289"/>
                    </a:lnTo>
                    <a:lnTo>
                      <a:pt x="708" y="1289"/>
                    </a:lnTo>
                    <a:lnTo>
                      <a:pt x="708" y="1289"/>
                    </a:lnTo>
                    <a:lnTo>
                      <a:pt x="742" y="1288"/>
                    </a:lnTo>
                    <a:lnTo>
                      <a:pt x="773" y="1286"/>
                    </a:lnTo>
                    <a:lnTo>
                      <a:pt x="804" y="1281"/>
                    </a:lnTo>
                    <a:lnTo>
                      <a:pt x="831" y="1275"/>
                    </a:lnTo>
                    <a:lnTo>
                      <a:pt x="857" y="1268"/>
                    </a:lnTo>
                    <a:lnTo>
                      <a:pt x="881" y="1258"/>
                    </a:lnTo>
                    <a:lnTo>
                      <a:pt x="904" y="1247"/>
                    </a:lnTo>
                    <a:lnTo>
                      <a:pt x="924" y="1235"/>
                    </a:lnTo>
                    <a:lnTo>
                      <a:pt x="942" y="1221"/>
                    </a:lnTo>
                    <a:lnTo>
                      <a:pt x="958" y="1206"/>
                    </a:lnTo>
                    <a:lnTo>
                      <a:pt x="971" y="1188"/>
                    </a:lnTo>
                    <a:lnTo>
                      <a:pt x="982" y="1169"/>
                    </a:lnTo>
                    <a:lnTo>
                      <a:pt x="991" y="1148"/>
                    </a:lnTo>
                    <a:lnTo>
                      <a:pt x="997" y="1127"/>
                    </a:lnTo>
                    <a:lnTo>
                      <a:pt x="1001" y="1103"/>
                    </a:lnTo>
                    <a:lnTo>
                      <a:pt x="1002" y="1077"/>
                    </a:lnTo>
                    <a:close/>
                    <a:moveTo>
                      <a:pt x="917" y="434"/>
                    </a:moveTo>
                    <a:lnTo>
                      <a:pt x="917" y="434"/>
                    </a:lnTo>
                    <a:lnTo>
                      <a:pt x="916" y="411"/>
                    </a:lnTo>
                    <a:lnTo>
                      <a:pt x="912" y="390"/>
                    </a:lnTo>
                    <a:lnTo>
                      <a:pt x="908" y="371"/>
                    </a:lnTo>
                    <a:lnTo>
                      <a:pt x="899" y="352"/>
                    </a:lnTo>
                    <a:lnTo>
                      <a:pt x="890" y="334"/>
                    </a:lnTo>
                    <a:lnTo>
                      <a:pt x="878" y="318"/>
                    </a:lnTo>
                    <a:lnTo>
                      <a:pt x="863" y="303"/>
                    </a:lnTo>
                    <a:lnTo>
                      <a:pt x="848" y="290"/>
                    </a:lnTo>
                    <a:lnTo>
                      <a:pt x="830" y="278"/>
                    </a:lnTo>
                    <a:lnTo>
                      <a:pt x="810" y="268"/>
                    </a:lnTo>
                    <a:lnTo>
                      <a:pt x="788" y="258"/>
                    </a:lnTo>
                    <a:lnTo>
                      <a:pt x="764" y="251"/>
                    </a:lnTo>
                    <a:lnTo>
                      <a:pt x="738" y="245"/>
                    </a:lnTo>
                    <a:lnTo>
                      <a:pt x="711" y="242"/>
                    </a:lnTo>
                    <a:lnTo>
                      <a:pt x="681" y="239"/>
                    </a:lnTo>
                    <a:lnTo>
                      <a:pt x="650" y="238"/>
                    </a:lnTo>
                    <a:lnTo>
                      <a:pt x="264" y="238"/>
                    </a:lnTo>
                    <a:lnTo>
                      <a:pt x="264" y="643"/>
                    </a:lnTo>
                    <a:lnTo>
                      <a:pt x="629" y="643"/>
                    </a:lnTo>
                    <a:lnTo>
                      <a:pt x="629" y="643"/>
                    </a:lnTo>
                    <a:lnTo>
                      <a:pt x="662" y="643"/>
                    </a:lnTo>
                    <a:lnTo>
                      <a:pt x="691" y="641"/>
                    </a:lnTo>
                    <a:lnTo>
                      <a:pt x="720" y="636"/>
                    </a:lnTo>
                    <a:lnTo>
                      <a:pt x="748" y="631"/>
                    </a:lnTo>
                    <a:lnTo>
                      <a:pt x="773" y="624"/>
                    </a:lnTo>
                    <a:lnTo>
                      <a:pt x="797" y="614"/>
                    </a:lnTo>
                    <a:lnTo>
                      <a:pt x="818" y="605"/>
                    </a:lnTo>
                    <a:lnTo>
                      <a:pt x="838" y="592"/>
                    </a:lnTo>
                    <a:lnTo>
                      <a:pt x="856" y="579"/>
                    </a:lnTo>
                    <a:lnTo>
                      <a:pt x="872" y="563"/>
                    </a:lnTo>
                    <a:lnTo>
                      <a:pt x="885" y="546"/>
                    </a:lnTo>
                    <a:lnTo>
                      <a:pt x="891" y="537"/>
                    </a:lnTo>
                    <a:lnTo>
                      <a:pt x="897" y="527"/>
                    </a:lnTo>
                    <a:lnTo>
                      <a:pt x="902" y="516"/>
                    </a:lnTo>
                    <a:lnTo>
                      <a:pt x="905" y="507"/>
                    </a:lnTo>
                    <a:lnTo>
                      <a:pt x="909" y="495"/>
                    </a:lnTo>
                    <a:lnTo>
                      <a:pt x="912" y="484"/>
                    </a:lnTo>
                    <a:lnTo>
                      <a:pt x="916" y="460"/>
                    </a:lnTo>
                    <a:lnTo>
                      <a:pt x="917" y="434"/>
                    </a:lnTo>
                    <a:close/>
                    <a:moveTo>
                      <a:pt x="1186" y="391"/>
                    </a:moveTo>
                    <a:lnTo>
                      <a:pt x="1186" y="391"/>
                    </a:lnTo>
                    <a:lnTo>
                      <a:pt x="1185" y="425"/>
                    </a:lnTo>
                    <a:lnTo>
                      <a:pt x="1181" y="457"/>
                    </a:lnTo>
                    <a:lnTo>
                      <a:pt x="1175" y="487"/>
                    </a:lnTo>
                    <a:lnTo>
                      <a:pt x="1167" y="515"/>
                    </a:lnTo>
                    <a:lnTo>
                      <a:pt x="1157" y="542"/>
                    </a:lnTo>
                    <a:lnTo>
                      <a:pt x="1147" y="565"/>
                    </a:lnTo>
                    <a:lnTo>
                      <a:pt x="1133" y="589"/>
                    </a:lnTo>
                    <a:lnTo>
                      <a:pt x="1119" y="610"/>
                    </a:lnTo>
                    <a:lnTo>
                      <a:pt x="1104" y="630"/>
                    </a:lnTo>
                    <a:lnTo>
                      <a:pt x="1087" y="648"/>
                    </a:lnTo>
                    <a:lnTo>
                      <a:pt x="1069" y="666"/>
                    </a:lnTo>
                    <a:lnTo>
                      <a:pt x="1050" y="681"/>
                    </a:lnTo>
                    <a:lnTo>
                      <a:pt x="1029" y="696"/>
                    </a:lnTo>
                    <a:lnTo>
                      <a:pt x="1009" y="709"/>
                    </a:lnTo>
                    <a:lnTo>
                      <a:pt x="989" y="722"/>
                    </a:lnTo>
                    <a:lnTo>
                      <a:pt x="967" y="733"/>
                    </a:lnTo>
                    <a:lnTo>
                      <a:pt x="967" y="733"/>
                    </a:lnTo>
                    <a:lnTo>
                      <a:pt x="1001" y="745"/>
                    </a:lnTo>
                    <a:lnTo>
                      <a:pt x="1032" y="758"/>
                    </a:lnTo>
                    <a:lnTo>
                      <a:pt x="1062" y="772"/>
                    </a:lnTo>
                    <a:lnTo>
                      <a:pt x="1090" y="788"/>
                    </a:lnTo>
                    <a:lnTo>
                      <a:pt x="1117" y="804"/>
                    </a:lnTo>
                    <a:lnTo>
                      <a:pt x="1142" y="822"/>
                    </a:lnTo>
                    <a:lnTo>
                      <a:pt x="1164" y="843"/>
                    </a:lnTo>
                    <a:lnTo>
                      <a:pt x="1186" y="864"/>
                    </a:lnTo>
                    <a:lnTo>
                      <a:pt x="1205" y="887"/>
                    </a:lnTo>
                    <a:lnTo>
                      <a:pt x="1213" y="899"/>
                    </a:lnTo>
                    <a:lnTo>
                      <a:pt x="1222" y="912"/>
                    </a:lnTo>
                    <a:lnTo>
                      <a:pt x="1229" y="925"/>
                    </a:lnTo>
                    <a:lnTo>
                      <a:pt x="1236" y="939"/>
                    </a:lnTo>
                    <a:lnTo>
                      <a:pt x="1242" y="952"/>
                    </a:lnTo>
                    <a:lnTo>
                      <a:pt x="1248" y="968"/>
                    </a:lnTo>
                    <a:lnTo>
                      <a:pt x="1253" y="983"/>
                    </a:lnTo>
                    <a:lnTo>
                      <a:pt x="1258" y="999"/>
                    </a:lnTo>
                    <a:lnTo>
                      <a:pt x="1261" y="1016"/>
                    </a:lnTo>
                    <a:lnTo>
                      <a:pt x="1265" y="1032"/>
                    </a:lnTo>
                    <a:lnTo>
                      <a:pt x="1267" y="1049"/>
                    </a:lnTo>
                    <a:lnTo>
                      <a:pt x="1268" y="1067"/>
                    </a:lnTo>
                    <a:lnTo>
                      <a:pt x="1270" y="1086"/>
                    </a:lnTo>
                    <a:lnTo>
                      <a:pt x="1271" y="1105"/>
                    </a:lnTo>
                    <a:lnTo>
                      <a:pt x="1271" y="1105"/>
                    </a:lnTo>
                    <a:lnTo>
                      <a:pt x="1270" y="1130"/>
                    </a:lnTo>
                    <a:lnTo>
                      <a:pt x="1267" y="1155"/>
                    </a:lnTo>
                    <a:lnTo>
                      <a:pt x="1265" y="1179"/>
                    </a:lnTo>
                    <a:lnTo>
                      <a:pt x="1260" y="1202"/>
                    </a:lnTo>
                    <a:lnTo>
                      <a:pt x="1254" y="1225"/>
                    </a:lnTo>
                    <a:lnTo>
                      <a:pt x="1247" y="1246"/>
                    </a:lnTo>
                    <a:lnTo>
                      <a:pt x="1240" y="1268"/>
                    </a:lnTo>
                    <a:lnTo>
                      <a:pt x="1230" y="1287"/>
                    </a:lnTo>
                    <a:lnTo>
                      <a:pt x="1219" y="1306"/>
                    </a:lnTo>
                    <a:lnTo>
                      <a:pt x="1207" y="1325"/>
                    </a:lnTo>
                    <a:lnTo>
                      <a:pt x="1195" y="1343"/>
                    </a:lnTo>
                    <a:lnTo>
                      <a:pt x="1181" y="1360"/>
                    </a:lnTo>
                    <a:lnTo>
                      <a:pt x="1167" y="1375"/>
                    </a:lnTo>
                    <a:lnTo>
                      <a:pt x="1150" y="1391"/>
                    </a:lnTo>
                    <a:lnTo>
                      <a:pt x="1133" y="1405"/>
                    </a:lnTo>
                    <a:lnTo>
                      <a:pt x="1115" y="1419"/>
                    </a:lnTo>
                    <a:lnTo>
                      <a:pt x="1096" y="1431"/>
                    </a:lnTo>
                    <a:lnTo>
                      <a:pt x="1077" y="1445"/>
                    </a:lnTo>
                    <a:lnTo>
                      <a:pt x="1056" y="1455"/>
                    </a:lnTo>
                    <a:lnTo>
                      <a:pt x="1034" y="1466"/>
                    </a:lnTo>
                    <a:lnTo>
                      <a:pt x="1012" y="1476"/>
                    </a:lnTo>
                    <a:lnTo>
                      <a:pt x="988" y="1484"/>
                    </a:lnTo>
                    <a:lnTo>
                      <a:pt x="963" y="1492"/>
                    </a:lnTo>
                    <a:lnTo>
                      <a:pt x="938" y="1499"/>
                    </a:lnTo>
                    <a:lnTo>
                      <a:pt x="911" y="1505"/>
                    </a:lnTo>
                    <a:lnTo>
                      <a:pt x="885" y="1511"/>
                    </a:lnTo>
                    <a:lnTo>
                      <a:pt x="856" y="1516"/>
                    </a:lnTo>
                    <a:lnTo>
                      <a:pt x="828" y="1520"/>
                    </a:lnTo>
                    <a:lnTo>
                      <a:pt x="799" y="1522"/>
                    </a:lnTo>
                    <a:lnTo>
                      <a:pt x="768" y="1525"/>
                    </a:lnTo>
                    <a:lnTo>
                      <a:pt x="738" y="1526"/>
                    </a:lnTo>
                    <a:lnTo>
                      <a:pt x="706" y="1526"/>
                    </a:lnTo>
                    <a:lnTo>
                      <a:pt x="0" y="1526"/>
                    </a:lnTo>
                    <a:lnTo>
                      <a:pt x="0" y="0"/>
                    </a:lnTo>
                    <a:lnTo>
                      <a:pt x="684" y="0"/>
                    </a:lnTo>
                    <a:lnTo>
                      <a:pt x="684" y="0"/>
                    </a:lnTo>
                    <a:lnTo>
                      <a:pt x="713" y="0"/>
                    </a:lnTo>
                    <a:lnTo>
                      <a:pt x="740" y="3"/>
                    </a:lnTo>
                    <a:lnTo>
                      <a:pt x="768" y="4"/>
                    </a:lnTo>
                    <a:lnTo>
                      <a:pt x="794" y="8"/>
                    </a:lnTo>
                    <a:lnTo>
                      <a:pt x="819" y="11"/>
                    </a:lnTo>
                    <a:lnTo>
                      <a:pt x="844" y="16"/>
                    </a:lnTo>
                    <a:lnTo>
                      <a:pt x="868" y="22"/>
                    </a:lnTo>
                    <a:lnTo>
                      <a:pt x="892" y="28"/>
                    </a:lnTo>
                    <a:lnTo>
                      <a:pt x="915" y="35"/>
                    </a:lnTo>
                    <a:lnTo>
                      <a:pt x="936" y="42"/>
                    </a:lnTo>
                    <a:lnTo>
                      <a:pt x="958" y="52"/>
                    </a:lnTo>
                    <a:lnTo>
                      <a:pt x="978" y="61"/>
                    </a:lnTo>
                    <a:lnTo>
                      <a:pt x="997" y="71"/>
                    </a:lnTo>
                    <a:lnTo>
                      <a:pt x="1015" y="82"/>
                    </a:lnTo>
                    <a:lnTo>
                      <a:pt x="1033" y="94"/>
                    </a:lnTo>
                    <a:lnTo>
                      <a:pt x="1050" y="106"/>
                    </a:lnTo>
                    <a:lnTo>
                      <a:pt x="1065" y="119"/>
                    </a:lnTo>
                    <a:lnTo>
                      <a:pt x="1081" y="133"/>
                    </a:lnTo>
                    <a:lnTo>
                      <a:pt x="1095" y="147"/>
                    </a:lnTo>
                    <a:lnTo>
                      <a:pt x="1108" y="162"/>
                    </a:lnTo>
                    <a:lnTo>
                      <a:pt x="1120" y="177"/>
                    </a:lnTo>
                    <a:lnTo>
                      <a:pt x="1131" y="194"/>
                    </a:lnTo>
                    <a:lnTo>
                      <a:pt x="1142" y="211"/>
                    </a:lnTo>
                    <a:lnTo>
                      <a:pt x="1150" y="229"/>
                    </a:lnTo>
                    <a:lnTo>
                      <a:pt x="1158" y="247"/>
                    </a:lnTo>
                    <a:lnTo>
                      <a:pt x="1166" y="266"/>
                    </a:lnTo>
                    <a:lnTo>
                      <a:pt x="1172" y="285"/>
                    </a:lnTo>
                    <a:lnTo>
                      <a:pt x="1176" y="305"/>
                    </a:lnTo>
                    <a:lnTo>
                      <a:pt x="1180" y="325"/>
                    </a:lnTo>
                    <a:lnTo>
                      <a:pt x="1184" y="347"/>
                    </a:lnTo>
                    <a:lnTo>
                      <a:pt x="1185" y="368"/>
                    </a:lnTo>
                    <a:lnTo>
                      <a:pt x="1186" y="3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27" name="Rectangle 9"/>
              <p:cNvSpPr>
                <a:spLocks noChangeArrowheads="1"/>
              </p:cNvSpPr>
              <p:nvPr userDrawn="1"/>
            </p:nvSpPr>
            <p:spPr bwMode="auto">
              <a:xfrm>
                <a:off x="1149350" y="2787650"/>
                <a:ext cx="209550" cy="1262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28" name="Freeform 10"/>
              <p:cNvSpPr>
                <a:spLocks noEditPoints="1"/>
              </p:cNvSpPr>
              <p:nvPr userDrawn="1"/>
            </p:nvSpPr>
            <p:spPr bwMode="auto">
              <a:xfrm>
                <a:off x="1484313" y="3122613"/>
                <a:ext cx="827088" cy="946150"/>
              </a:xfrm>
              <a:custGeom>
                <a:avLst/>
                <a:gdLst>
                  <a:gd name="T0" fmla="*/ 735 w 1044"/>
                  <a:gd name="T1" fmla="*/ 661 h 1192"/>
                  <a:gd name="T2" fmla="*/ 601 w 1044"/>
                  <a:gd name="T3" fmla="*/ 636 h 1192"/>
                  <a:gd name="T4" fmla="*/ 496 w 1044"/>
                  <a:gd name="T5" fmla="*/ 634 h 1192"/>
                  <a:gd name="T6" fmla="*/ 392 w 1044"/>
                  <a:gd name="T7" fmla="*/ 653 h 1192"/>
                  <a:gd name="T8" fmla="*/ 315 w 1044"/>
                  <a:gd name="T9" fmla="*/ 695 h 1192"/>
                  <a:gd name="T10" fmla="*/ 272 w 1044"/>
                  <a:gd name="T11" fmla="*/ 758 h 1192"/>
                  <a:gd name="T12" fmla="*/ 262 w 1044"/>
                  <a:gd name="T13" fmla="*/ 823 h 1192"/>
                  <a:gd name="T14" fmla="*/ 272 w 1044"/>
                  <a:gd name="T15" fmla="*/ 879 h 1192"/>
                  <a:gd name="T16" fmla="*/ 313 w 1044"/>
                  <a:gd name="T17" fmla="*/ 937 h 1192"/>
                  <a:gd name="T18" fmla="*/ 377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89 w 1044"/>
                  <a:gd name="T33" fmla="*/ 679 h 1192"/>
                  <a:gd name="T34" fmla="*/ 768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4 w 1044"/>
                  <a:gd name="T47" fmla="*/ 1168 h 1192"/>
                  <a:gd name="T48" fmla="*/ 185 w 1044"/>
                  <a:gd name="T49" fmla="*/ 1139 h 1192"/>
                  <a:gd name="T50" fmla="*/ 123 w 1044"/>
                  <a:gd name="T51" fmla="*/ 1100 h 1192"/>
                  <a:gd name="T52" fmla="*/ 73 w 1044"/>
                  <a:gd name="T53" fmla="*/ 1050 h 1192"/>
                  <a:gd name="T54" fmla="*/ 33 w 1044"/>
                  <a:gd name="T55" fmla="*/ 989 h 1192"/>
                  <a:gd name="T56" fmla="*/ 10 w 1044"/>
                  <a:gd name="T57" fmla="*/ 917 h 1192"/>
                  <a:gd name="T58" fmla="*/ 0 w 1044"/>
                  <a:gd name="T59" fmla="*/ 836 h 1192"/>
                  <a:gd name="T60" fmla="*/ 2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5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6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89" y="679"/>
                    </a:moveTo>
                    <a:lnTo>
                      <a:pt x="789" y="679"/>
                    </a:lnTo>
                    <a:lnTo>
                      <a:pt x="763" y="670"/>
                    </a:lnTo>
                    <a:lnTo>
                      <a:pt x="735" y="661"/>
                    </a:lnTo>
                    <a:lnTo>
                      <a:pt x="703" y="653"/>
                    </a:lnTo>
                    <a:lnTo>
                      <a:pt x="670" y="646"/>
                    </a:lnTo>
                    <a:lnTo>
                      <a:pt x="637" y="641"/>
                    </a:lnTo>
                    <a:lnTo>
                      <a:pt x="601" y="636"/>
                    </a:lnTo>
                    <a:lnTo>
                      <a:pt x="564" y="634"/>
                    </a:lnTo>
                    <a:lnTo>
                      <a:pt x="526" y="633"/>
                    </a:lnTo>
                    <a:lnTo>
                      <a:pt x="526" y="633"/>
                    </a:lnTo>
                    <a:lnTo>
                      <a:pt x="496" y="634"/>
                    </a:lnTo>
                    <a:lnTo>
                      <a:pt x="467" y="636"/>
                    </a:lnTo>
                    <a:lnTo>
                      <a:pt x="440" y="640"/>
                    </a:lnTo>
                    <a:lnTo>
                      <a:pt x="414" y="646"/>
                    </a:lnTo>
                    <a:lnTo>
                      <a:pt x="392" y="653"/>
                    </a:lnTo>
                    <a:lnTo>
                      <a:pt x="369" y="661"/>
                    </a:lnTo>
                    <a:lnTo>
                      <a:pt x="350" y="671"/>
                    </a:lnTo>
                    <a:lnTo>
                      <a:pt x="332" y="682"/>
                    </a:lnTo>
                    <a:lnTo>
                      <a:pt x="315" y="695"/>
                    </a:lnTo>
                    <a:lnTo>
                      <a:pt x="302" y="708"/>
                    </a:lnTo>
                    <a:lnTo>
                      <a:pt x="290" y="724"/>
                    </a:lnTo>
                    <a:lnTo>
                      <a:pt x="280" y="740"/>
                    </a:lnTo>
                    <a:lnTo>
                      <a:pt x="272" y="758"/>
                    </a:lnTo>
                    <a:lnTo>
                      <a:pt x="266" y="777"/>
                    </a:lnTo>
                    <a:lnTo>
                      <a:pt x="263" y="798"/>
                    </a:lnTo>
                    <a:lnTo>
                      <a:pt x="262" y="819"/>
                    </a:lnTo>
                    <a:lnTo>
                      <a:pt x="262" y="823"/>
                    </a:lnTo>
                    <a:lnTo>
                      <a:pt x="262" y="823"/>
                    </a:lnTo>
                    <a:lnTo>
                      <a:pt x="263" y="843"/>
                    </a:lnTo>
                    <a:lnTo>
                      <a:pt x="266" y="861"/>
                    </a:lnTo>
                    <a:lnTo>
                      <a:pt x="272" y="879"/>
                    </a:lnTo>
                    <a:lnTo>
                      <a:pt x="280" y="896"/>
                    </a:lnTo>
                    <a:lnTo>
                      <a:pt x="289" y="911"/>
                    </a:lnTo>
                    <a:lnTo>
                      <a:pt x="300" y="924"/>
                    </a:lnTo>
                    <a:lnTo>
                      <a:pt x="313" y="937"/>
                    </a:lnTo>
                    <a:lnTo>
                      <a:pt x="326" y="948"/>
                    </a:lnTo>
                    <a:lnTo>
                      <a:pt x="343" y="959"/>
                    </a:lnTo>
                    <a:lnTo>
                      <a:pt x="360" y="967"/>
                    </a:lnTo>
                    <a:lnTo>
                      <a:pt x="377" y="976"/>
                    </a:lnTo>
                    <a:lnTo>
                      <a:pt x="398" y="982"/>
                    </a:lnTo>
                    <a:lnTo>
                      <a:pt x="418" y="986"/>
                    </a:lnTo>
                    <a:lnTo>
                      <a:pt x="440" y="990"/>
                    </a:lnTo>
                    <a:lnTo>
                      <a:pt x="461" y="992"/>
                    </a:lnTo>
                    <a:lnTo>
                      <a:pt x="485" y="992"/>
                    </a:lnTo>
                    <a:lnTo>
                      <a:pt x="485"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3" y="802"/>
                    </a:lnTo>
                    <a:lnTo>
                      <a:pt x="786" y="790"/>
                    </a:lnTo>
                    <a:lnTo>
                      <a:pt x="788" y="777"/>
                    </a:lnTo>
                    <a:lnTo>
                      <a:pt x="788" y="764"/>
                    </a:lnTo>
                    <a:lnTo>
                      <a:pt x="789" y="751"/>
                    </a:lnTo>
                    <a:lnTo>
                      <a:pt x="789" y="679"/>
                    </a:lnTo>
                    <a:close/>
                    <a:moveTo>
                      <a:pt x="782" y="1167"/>
                    </a:moveTo>
                    <a:lnTo>
                      <a:pt x="782" y="1026"/>
                    </a:lnTo>
                    <a:lnTo>
                      <a:pt x="782" y="1026"/>
                    </a:lnTo>
                    <a:lnTo>
                      <a:pt x="768" y="1043"/>
                    </a:lnTo>
                    <a:lnTo>
                      <a:pt x="751" y="1059"/>
                    </a:lnTo>
                    <a:lnTo>
                      <a:pt x="735" y="1076"/>
                    </a:lnTo>
                    <a:lnTo>
                      <a:pt x="715"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50" y="1188"/>
                    </a:lnTo>
                    <a:lnTo>
                      <a:pt x="330" y="1186"/>
                    </a:lnTo>
                    <a:lnTo>
                      <a:pt x="311" y="1182"/>
                    </a:lnTo>
                    <a:lnTo>
                      <a:pt x="291" y="1179"/>
                    </a:lnTo>
                    <a:lnTo>
                      <a:pt x="272" y="1174"/>
                    </a:lnTo>
                    <a:lnTo>
                      <a:pt x="254" y="1168"/>
                    </a:lnTo>
                    <a:lnTo>
                      <a:pt x="237" y="1162"/>
                    </a:lnTo>
                    <a:lnTo>
                      <a:pt x="219" y="1155"/>
                    </a:lnTo>
                    <a:lnTo>
                      <a:pt x="202" y="1148"/>
                    </a:lnTo>
                    <a:lnTo>
                      <a:pt x="185" y="1139"/>
                    </a:lnTo>
                    <a:lnTo>
                      <a:pt x="168" y="1131"/>
                    </a:lnTo>
                    <a:lnTo>
                      <a:pt x="153" y="1121"/>
                    </a:lnTo>
                    <a:lnTo>
                      <a:pt x="137" y="1111"/>
                    </a:lnTo>
                    <a:lnTo>
                      <a:pt x="123" y="1100"/>
                    </a:lnTo>
                    <a:lnTo>
                      <a:pt x="110" y="1089"/>
                    </a:lnTo>
                    <a:lnTo>
                      <a:pt x="97" y="1076"/>
                    </a:lnTo>
                    <a:lnTo>
                      <a:pt x="85" y="1064"/>
                    </a:lnTo>
                    <a:lnTo>
                      <a:pt x="73" y="1050"/>
                    </a:lnTo>
                    <a:lnTo>
                      <a:pt x="62" y="1035"/>
                    </a:lnTo>
                    <a:lnTo>
                      <a:pt x="51" y="1021"/>
                    </a:lnTo>
                    <a:lnTo>
                      <a:pt x="42" y="1005"/>
                    </a:lnTo>
                    <a:lnTo>
                      <a:pt x="33" y="989"/>
                    </a:lnTo>
                    <a:lnTo>
                      <a:pt x="26" y="972"/>
                    </a:lnTo>
                    <a:lnTo>
                      <a:pt x="19" y="954"/>
                    </a:lnTo>
                    <a:lnTo>
                      <a:pt x="14" y="936"/>
                    </a:lnTo>
                    <a:lnTo>
                      <a:pt x="10" y="917"/>
                    </a:lnTo>
                    <a:lnTo>
                      <a:pt x="6" y="898"/>
                    </a:lnTo>
                    <a:lnTo>
                      <a:pt x="2" y="878"/>
                    </a:lnTo>
                    <a:lnTo>
                      <a:pt x="1" y="857"/>
                    </a:lnTo>
                    <a:lnTo>
                      <a:pt x="0" y="836"/>
                    </a:lnTo>
                    <a:lnTo>
                      <a:pt x="0" y="831"/>
                    </a:lnTo>
                    <a:lnTo>
                      <a:pt x="0" y="831"/>
                    </a:lnTo>
                    <a:lnTo>
                      <a:pt x="1" y="808"/>
                    </a:lnTo>
                    <a:lnTo>
                      <a:pt x="2" y="787"/>
                    </a:lnTo>
                    <a:lnTo>
                      <a:pt x="6"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0" y="491"/>
                    </a:lnTo>
                    <a:lnTo>
                      <a:pt x="281" y="485"/>
                    </a:lnTo>
                    <a:lnTo>
                      <a:pt x="302" y="479"/>
                    </a:lnTo>
                    <a:lnTo>
                      <a:pt x="324" y="474"/>
                    </a:lnTo>
                    <a:lnTo>
                      <a:pt x="346" y="470"/>
                    </a:lnTo>
                    <a:lnTo>
                      <a:pt x="370"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3" y="451"/>
                    </a:lnTo>
                    <a:lnTo>
                      <a:pt x="780" y="425"/>
                    </a:lnTo>
                    <a:lnTo>
                      <a:pt x="775" y="399"/>
                    </a:lnTo>
                    <a:lnTo>
                      <a:pt x="767" y="375"/>
                    </a:lnTo>
                    <a:lnTo>
                      <a:pt x="756" y="353"/>
                    </a:lnTo>
                    <a:lnTo>
                      <a:pt x="744" y="333"/>
                    </a:lnTo>
                    <a:lnTo>
                      <a:pt x="729" y="315"/>
                    </a:lnTo>
                    <a:lnTo>
                      <a:pt x="712" y="298"/>
                    </a:lnTo>
                    <a:lnTo>
                      <a:pt x="693" y="283"/>
                    </a:lnTo>
                    <a:lnTo>
                      <a:pt x="671" y="271"/>
                    </a:lnTo>
                    <a:lnTo>
                      <a:pt x="649" y="260"/>
                    </a:lnTo>
                    <a:lnTo>
                      <a:pt x="623" y="251"/>
                    </a:lnTo>
                    <a:lnTo>
                      <a:pt x="596" y="243"/>
                    </a:lnTo>
                    <a:lnTo>
                      <a:pt x="566" y="239"/>
                    </a:lnTo>
                    <a:lnTo>
                      <a:pt x="535" y="236"/>
                    </a:lnTo>
                    <a:lnTo>
                      <a:pt x="502" y="235"/>
                    </a:lnTo>
                    <a:lnTo>
                      <a:pt x="502" y="235"/>
                    </a:lnTo>
                    <a:lnTo>
                      <a:pt x="455" y="236"/>
                    </a:lnTo>
                    <a:lnTo>
                      <a:pt x="411" y="240"/>
                    </a:lnTo>
                    <a:lnTo>
                      <a:pt x="369" y="246"/>
                    </a:lnTo>
                    <a:lnTo>
                      <a:pt x="328" y="254"/>
                    </a:lnTo>
                    <a:lnTo>
                      <a:pt x="289" y="265"/>
                    </a:lnTo>
                    <a:lnTo>
                      <a:pt x="250" y="277"/>
                    </a:lnTo>
                    <a:lnTo>
                      <a:pt x="211" y="290"/>
                    </a:lnTo>
                    <a:lnTo>
                      <a:pt x="173" y="307"/>
                    </a:lnTo>
                    <a:lnTo>
                      <a:pt x="100" y="95"/>
                    </a:lnTo>
                    <a:lnTo>
                      <a:pt x="100" y="95"/>
                    </a:lnTo>
                    <a:lnTo>
                      <a:pt x="148" y="75"/>
                    </a:lnTo>
                    <a:lnTo>
                      <a:pt x="196" y="56"/>
                    </a:lnTo>
                    <a:lnTo>
                      <a:pt x="246" y="39"/>
                    </a:lnTo>
                    <a:lnTo>
                      <a:pt x="271" y="32"/>
                    </a:lnTo>
                    <a:lnTo>
                      <a:pt x="297" y="26"/>
                    </a:lnTo>
                    <a:lnTo>
                      <a:pt x="324" y="20"/>
                    </a:lnTo>
                    <a:lnTo>
                      <a:pt x="351" y="14"/>
                    </a:lnTo>
                    <a:lnTo>
                      <a:pt x="380" y="11"/>
                    </a:lnTo>
                    <a:lnTo>
                      <a:pt x="410" y="6"/>
                    </a:lnTo>
                    <a:lnTo>
                      <a:pt x="440" y="3"/>
                    </a:lnTo>
                    <a:lnTo>
                      <a:pt x="472" y="1"/>
                    </a:lnTo>
                    <a:lnTo>
                      <a:pt x="504" y="0"/>
                    </a:lnTo>
                    <a:lnTo>
                      <a:pt x="539" y="0"/>
                    </a:lnTo>
                    <a:lnTo>
                      <a:pt x="539" y="0"/>
                    </a:lnTo>
                    <a:lnTo>
                      <a:pt x="570" y="0"/>
                    </a:lnTo>
                    <a:lnTo>
                      <a:pt x="601" y="1"/>
                    </a:lnTo>
                    <a:lnTo>
                      <a:pt x="629"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8" y="126"/>
                    </a:lnTo>
                    <a:lnTo>
                      <a:pt x="934" y="143"/>
                    </a:lnTo>
                    <a:lnTo>
                      <a:pt x="948" y="160"/>
                    </a:lnTo>
                    <a:lnTo>
                      <a:pt x="961" y="178"/>
                    </a:lnTo>
                    <a:lnTo>
                      <a:pt x="973" y="197"/>
                    </a:lnTo>
                    <a:lnTo>
                      <a:pt x="985" y="216"/>
                    </a:lnTo>
                    <a:lnTo>
                      <a:pt x="996" y="236"/>
                    </a:lnTo>
                    <a:lnTo>
                      <a:pt x="1004"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29" name="Freeform 11"/>
              <p:cNvSpPr>
                <a:spLocks/>
              </p:cNvSpPr>
              <p:nvPr userDrawn="1"/>
            </p:nvSpPr>
            <p:spPr bwMode="auto">
              <a:xfrm>
                <a:off x="2424113" y="3117850"/>
                <a:ext cx="846138" cy="952500"/>
              </a:xfrm>
              <a:custGeom>
                <a:avLst/>
                <a:gdLst>
                  <a:gd name="T0" fmla="*/ 531 w 1065"/>
                  <a:gd name="T1" fmla="*/ 1198 h 1200"/>
                  <a:gd name="T2" fmla="*/ 413 w 1065"/>
                  <a:gd name="T3" fmla="*/ 1174 h 1200"/>
                  <a:gd name="T4" fmla="*/ 306 w 1065"/>
                  <a:gd name="T5" fmla="*/ 1128 h 1200"/>
                  <a:gd name="T6" fmla="*/ 211 w 1065"/>
                  <a:gd name="T7" fmla="*/ 1064 h 1200"/>
                  <a:gd name="T8" fmla="*/ 131 w 1065"/>
                  <a:gd name="T9" fmla="*/ 983 h 1200"/>
                  <a:gd name="T10" fmla="*/ 69 w 1065"/>
                  <a:gd name="T11" fmla="*/ 887 h 1200"/>
                  <a:gd name="T12" fmla="*/ 25 w 1065"/>
                  <a:gd name="T13" fmla="*/ 781 h 1200"/>
                  <a:gd name="T14" fmla="*/ 4 w 1065"/>
                  <a:gd name="T15" fmla="*/ 665 h 1200"/>
                  <a:gd name="T16" fmla="*/ 1 w 1065"/>
                  <a:gd name="T17" fmla="*/ 573 h 1200"/>
                  <a:gd name="T18" fmla="*/ 18 w 1065"/>
                  <a:gd name="T19" fmla="*/ 454 h 1200"/>
                  <a:gd name="T20" fmla="*/ 56 w 1065"/>
                  <a:gd name="T21" fmla="*/ 344 h 1200"/>
                  <a:gd name="T22" fmla="*/ 115 w 1065"/>
                  <a:gd name="T23" fmla="*/ 244 h 1200"/>
                  <a:gd name="T24" fmla="*/ 190 w 1065"/>
                  <a:gd name="T25" fmla="*/ 158 h 1200"/>
                  <a:gd name="T26" fmla="*/ 281 w 1065"/>
                  <a:gd name="T27" fmla="*/ 88 h 1200"/>
                  <a:gd name="T28" fmla="*/ 386 w 1065"/>
                  <a:gd name="T29" fmla="*/ 37 h 1200"/>
                  <a:gd name="T30" fmla="*/ 503 w 1065"/>
                  <a:gd name="T31" fmla="*/ 7 h 1200"/>
                  <a:gd name="T32" fmla="*/ 597 w 1065"/>
                  <a:gd name="T33" fmla="*/ 0 h 1200"/>
                  <a:gd name="T34" fmla="*/ 745 w 1065"/>
                  <a:gd name="T35" fmla="*/ 14 h 1200"/>
                  <a:gd name="T36" fmla="*/ 868 w 1065"/>
                  <a:gd name="T37" fmla="*/ 55 h 1200"/>
                  <a:gd name="T38" fmla="*/ 971 w 1065"/>
                  <a:gd name="T39" fmla="*/ 118 h 1200"/>
                  <a:gd name="T40" fmla="*/ 1057 w 1065"/>
                  <a:gd name="T41" fmla="*/ 198 h 1200"/>
                  <a:gd name="T42" fmla="*/ 847 w 1065"/>
                  <a:gd name="T43" fmla="*/ 329 h 1200"/>
                  <a:gd name="T44" fmla="*/ 781 w 1065"/>
                  <a:gd name="T45" fmla="*/ 280 h 1200"/>
                  <a:gd name="T46" fmla="*/ 707 w 1065"/>
                  <a:gd name="T47" fmla="*/ 247 h 1200"/>
                  <a:gd name="T48" fmla="*/ 619 w 1065"/>
                  <a:gd name="T49" fmla="*/ 231 h 1200"/>
                  <a:gd name="T50" fmla="*/ 559 w 1065"/>
                  <a:gd name="T51" fmla="*/ 233 h 1200"/>
                  <a:gd name="T52" fmla="*/ 493 w 1065"/>
                  <a:gd name="T53" fmla="*/ 247 h 1200"/>
                  <a:gd name="T54" fmla="*/ 433 w 1065"/>
                  <a:gd name="T55" fmla="*/ 276 h 1200"/>
                  <a:gd name="T56" fmla="*/ 381 w 1065"/>
                  <a:gd name="T57" fmla="*/ 315 h 1200"/>
                  <a:gd name="T58" fmla="*/ 337 w 1065"/>
                  <a:gd name="T59" fmla="*/ 365 h 1200"/>
                  <a:gd name="T60" fmla="*/ 302 w 1065"/>
                  <a:gd name="T61" fmla="*/ 424 h 1200"/>
                  <a:gd name="T62" fmla="*/ 278 w 1065"/>
                  <a:gd name="T63" fmla="*/ 489 h 1200"/>
                  <a:gd name="T64" fmla="*/ 265 w 1065"/>
                  <a:gd name="T65" fmla="*/ 561 h 1200"/>
                  <a:gd name="T66" fmla="*/ 264 w 1065"/>
                  <a:gd name="T67" fmla="*/ 618 h 1200"/>
                  <a:gd name="T68" fmla="*/ 273 w 1065"/>
                  <a:gd name="T69" fmla="*/ 692 h 1200"/>
                  <a:gd name="T70" fmla="*/ 295 w 1065"/>
                  <a:gd name="T71" fmla="*/ 762 h 1200"/>
                  <a:gd name="T72" fmla="*/ 328 w 1065"/>
                  <a:gd name="T73" fmla="*/ 823 h 1200"/>
                  <a:gd name="T74" fmla="*/ 371 w 1065"/>
                  <a:gd name="T75" fmla="*/ 875 h 1200"/>
                  <a:gd name="T76" fmla="*/ 424 w 1065"/>
                  <a:gd name="T77" fmla="*/ 918 h 1200"/>
                  <a:gd name="T78" fmla="*/ 485 w 1065"/>
                  <a:gd name="T79" fmla="*/ 949 h 1200"/>
                  <a:gd name="T80" fmla="*/ 553 w 1065"/>
                  <a:gd name="T81" fmla="*/ 967 h 1200"/>
                  <a:gd name="T82" fmla="*/ 608 w 1065"/>
                  <a:gd name="T83" fmla="*/ 972 h 1200"/>
                  <a:gd name="T84" fmla="*/ 695 w 1065"/>
                  <a:gd name="T85" fmla="*/ 961 h 1200"/>
                  <a:gd name="T86" fmla="*/ 773 w 1065"/>
                  <a:gd name="T87" fmla="*/ 931 h 1200"/>
                  <a:gd name="T88" fmla="*/ 842 w 1065"/>
                  <a:gd name="T89" fmla="*/ 886 h 1200"/>
                  <a:gd name="T90" fmla="*/ 1065 w 1065"/>
                  <a:gd name="T91" fmla="*/ 985 h 1200"/>
                  <a:gd name="T92" fmla="*/ 1000 w 1065"/>
                  <a:gd name="T93" fmla="*/ 1052 h 1200"/>
                  <a:gd name="T94" fmla="*/ 899 w 1065"/>
                  <a:gd name="T95" fmla="*/ 1125 h 1200"/>
                  <a:gd name="T96" fmla="*/ 781 w 1065"/>
                  <a:gd name="T97" fmla="*/ 1176 h 1200"/>
                  <a:gd name="T98" fmla="*/ 635 w 1065"/>
                  <a:gd name="T99" fmla="*/ 1199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65" h="1200">
                    <a:moveTo>
                      <a:pt x="595" y="1200"/>
                    </a:moveTo>
                    <a:lnTo>
                      <a:pt x="595" y="1200"/>
                    </a:lnTo>
                    <a:lnTo>
                      <a:pt x="562" y="1200"/>
                    </a:lnTo>
                    <a:lnTo>
                      <a:pt x="531" y="1198"/>
                    </a:lnTo>
                    <a:lnTo>
                      <a:pt x="502" y="1194"/>
                    </a:lnTo>
                    <a:lnTo>
                      <a:pt x="471" y="1188"/>
                    </a:lnTo>
                    <a:lnTo>
                      <a:pt x="442" y="1182"/>
                    </a:lnTo>
                    <a:lnTo>
                      <a:pt x="413" y="1174"/>
                    </a:lnTo>
                    <a:lnTo>
                      <a:pt x="385" y="1164"/>
                    </a:lnTo>
                    <a:lnTo>
                      <a:pt x="357" y="1153"/>
                    </a:lnTo>
                    <a:lnTo>
                      <a:pt x="331" y="1141"/>
                    </a:lnTo>
                    <a:lnTo>
                      <a:pt x="306" y="1128"/>
                    </a:lnTo>
                    <a:lnTo>
                      <a:pt x="281" y="1114"/>
                    </a:lnTo>
                    <a:lnTo>
                      <a:pt x="257" y="1098"/>
                    </a:lnTo>
                    <a:lnTo>
                      <a:pt x="233" y="1082"/>
                    </a:lnTo>
                    <a:lnTo>
                      <a:pt x="211" y="1064"/>
                    </a:lnTo>
                    <a:lnTo>
                      <a:pt x="190" y="1045"/>
                    </a:lnTo>
                    <a:lnTo>
                      <a:pt x="170" y="1026"/>
                    </a:lnTo>
                    <a:lnTo>
                      <a:pt x="149" y="1004"/>
                    </a:lnTo>
                    <a:lnTo>
                      <a:pt x="131" y="983"/>
                    </a:lnTo>
                    <a:lnTo>
                      <a:pt x="115" y="960"/>
                    </a:lnTo>
                    <a:lnTo>
                      <a:pt x="98" y="937"/>
                    </a:lnTo>
                    <a:lnTo>
                      <a:pt x="84" y="912"/>
                    </a:lnTo>
                    <a:lnTo>
                      <a:pt x="69" y="887"/>
                    </a:lnTo>
                    <a:lnTo>
                      <a:pt x="56" y="862"/>
                    </a:lnTo>
                    <a:lnTo>
                      <a:pt x="45" y="836"/>
                    </a:lnTo>
                    <a:lnTo>
                      <a:pt x="35" y="808"/>
                    </a:lnTo>
                    <a:lnTo>
                      <a:pt x="25" y="781"/>
                    </a:lnTo>
                    <a:lnTo>
                      <a:pt x="18" y="752"/>
                    </a:lnTo>
                    <a:lnTo>
                      <a:pt x="12" y="723"/>
                    </a:lnTo>
                    <a:lnTo>
                      <a:pt x="7" y="694"/>
                    </a:lnTo>
                    <a:lnTo>
                      <a:pt x="4" y="665"/>
                    </a:lnTo>
                    <a:lnTo>
                      <a:pt x="1" y="634"/>
                    </a:lnTo>
                    <a:lnTo>
                      <a:pt x="0" y="604"/>
                    </a:lnTo>
                    <a:lnTo>
                      <a:pt x="0" y="604"/>
                    </a:lnTo>
                    <a:lnTo>
                      <a:pt x="1" y="573"/>
                    </a:lnTo>
                    <a:lnTo>
                      <a:pt x="4" y="542"/>
                    </a:lnTo>
                    <a:lnTo>
                      <a:pt x="7" y="512"/>
                    </a:lnTo>
                    <a:lnTo>
                      <a:pt x="12" y="483"/>
                    </a:lnTo>
                    <a:lnTo>
                      <a:pt x="18" y="454"/>
                    </a:lnTo>
                    <a:lnTo>
                      <a:pt x="25" y="426"/>
                    </a:lnTo>
                    <a:lnTo>
                      <a:pt x="35" y="397"/>
                    </a:lnTo>
                    <a:lnTo>
                      <a:pt x="45" y="370"/>
                    </a:lnTo>
                    <a:lnTo>
                      <a:pt x="56" y="344"/>
                    </a:lnTo>
                    <a:lnTo>
                      <a:pt x="69" y="317"/>
                    </a:lnTo>
                    <a:lnTo>
                      <a:pt x="84" y="292"/>
                    </a:lnTo>
                    <a:lnTo>
                      <a:pt x="98" y="267"/>
                    </a:lnTo>
                    <a:lnTo>
                      <a:pt x="115" y="244"/>
                    </a:lnTo>
                    <a:lnTo>
                      <a:pt x="131" y="221"/>
                    </a:lnTo>
                    <a:lnTo>
                      <a:pt x="150" y="199"/>
                    </a:lnTo>
                    <a:lnTo>
                      <a:pt x="170" y="178"/>
                    </a:lnTo>
                    <a:lnTo>
                      <a:pt x="190" y="158"/>
                    </a:lnTo>
                    <a:lnTo>
                      <a:pt x="211" y="139"/>
                    </a:lnTo>
                    <a:lnTo>
                      <a:pt x="234" y="121"/>
                    </a:lnTo>
                    <a:lnTo>
                      <a:pt x="257" y="104"/>
                    </a:lnTo>
                    <a:lnTo>
                      <a:pt x="281" y="88"/>
                    </a:lnTo>
                    <a:lnTo>
                      <a:pt x="306" y="74"/>
                    </a:lnTo>
                    <a:lnTo>
                      <a:pt x="332" y="61"/>
                    </a:lnTo>
                    <a:lnTo>
                      <a:pt x="358" y="47"/>
                    </a:lnTo>
                    <a:lnTo>
                      <a:pt x="386" y="37"/>
                    </a:lnTo>
                    <a:lnTo>
                      <a:pt x="414" y="27"/>
                    </a:lnTo>
                    <a:lnTo>
                      <a:pt x="443" y="19"/>
                    </a:lnTo>
                    <a:lnTo>
                      <a:pt x="473" y="12"/>
                    </a:lnTo>
                    <a:lnTo>
                      <a:pt x="503" y="7"/>
                    </a:lnTo>
                    <a:lnTo>
                      <a:pt x="534" y="3"/>
                    </a:lnTo>
                    <a:lnTo>
                      <a:pt x="565" y="1"/>
                    </a:lnTo>
                    <a:lnTo>
                      <a:pt x="597" y="0"/>
                    </a:lnTo>
                    <a:lnTo>
                      <a:pt x="597" y="0"/>
                    </a:lnTo>
                    <a:lnTo>
                      <a:pt x="637" y="1"/>
                    </a:lnTo>
                    <a:lnTo>
                      <a:pt x="675" y="3"/>
                    </a:lnTo>
                    <a:lnTo>
                      <a:pt x="711" y="8"/>
                    </a:lnTo>
                    <a:lnTo>
                      <a:pt x="745" y="14"/>
                    </a:lnTo>
                    <a:lnTo>
                      <a:pt x="779" y="22"/>
                    </a:lnTo>
                    <a:lnTo>
                      <a:pt x="810" y="32"/>
                    </a:lnTo>
                    <a:lnTo>
                      <a:pt x="840" y="43"/>
                    </a:lnTo>
                    <a:lnTo>
                      <a:pt x="868" y="55"/>
                    </a:lnTo>
                    <a:lnTo>
                      <a:pt x="896" y="69"/>
                    </a:lnTo>
                    <a:lnTo>
                      <a:pt x="922" y="83"/>
                    </a:lnTo>
                    <a:lnTo>
                      <a:pt x="947" y="100"/>
                    </a:lnTo>
                    <a:lnTo>
                      <a:pt x="971" y="118"/>
                    </a:lnTo>
                    <a:lnTo>
                      <a:pt x="994" y="136"/>
                    </a:lnTo>
                    <a:lnTo>
                      <a:pt x="1015" y="156"/>
                    </a:lnTo>
                    <a:lnTo>
                      <a:pt x="1037" y="176"/>
                    </a:lnTo>
                    <a:lnTo>
                      <a:pt x="1057" y="198"/>
                    </a:lnTo>
                    <a:lnTo>
                      <a:pt x="893" y="375"/>
                    </a:lnTo>
                    <a:lnTo>
                      <a:pt x="893" y="375"/>
                    </a:lnTo>
                    <a:lnTo>
                      <a:pt x="862" y="344"/>
                    </a:lnTo>
                    <a:lnTo>
                      <a:pt x="847" y="329"/>
                    </a:lnTo>
                    <a:lnTo>
                      <a:pt x="831" y="316"/>
                    </a:lnTo>
                    <a:lnTo>
                      <a:pt x="814" y="303"/>
                    </a:lnTo>
                    <a:lnTo>
                      <a:pt x="798" y="291"/>
                    </a:lnTo>
                    <a:lnTo>
                      <a:pt x="781" y="280"/>
                    </a:lnTo>
                    <a:lnTo>
                      <a:pt x="763" y="271"/>
                    </a:lnTo>
                    <a:lnTo>
                      <a:pt x="745" y="261"/>
                    </a:lnTo>
                    <a:lnTo>
                      <a:pt x="726" y="254"/>
                    </a:lnTo>
                    <a:lnTo>
                      <a:pt x="707" y="247"/>
                    </a:lnTo>
                    <a:lnTo>
                      <a:pt x="685" y="241"/>
                    </a:lnTo>
                    <a:lnTo>
                      <a:pt x="665" y="236"/>
                    </a:lnTo>
                    <a:lnTo>
                      <a:pt x="642" y="233"/>
                    </a:lnTo>
                    <a:lnTo>
                      <a:pt x="619" y="231"/>
                    </a:lnTo>
                    <a:lnTo>
                      <a:pt x="595" y="230"/>
                    </a:lnTo>
                    <a:lnTo>
                      <a:pt x="595" y="230"/>
                    </a:lnTo>
                    <a:lnTo>
                      <a:pt x="577" y="231"/>
                    </a:lnTo>
                    <a:lnTo>
                      <a:pt x="559" y="233"/>
                    </a:lnTo>
                    <a:lnTo>
                      <a:pt x="542" y="235"/>
                    </a:lnTo>
                    <a:lnTo>
                      <a:pt x="525" y="239"/>
                    </a:lnTo>
                    <a:lnTo>
                      <a:pt x="509" y="242"/>
                    </a:lnTo>
                    <a:lnTo>
                      <a:pt x="493" y="247"/>
                    </a:lnTo>
                    <a:lnTo>
                      <a:pt x="478" y="253"/>
                    </a:lnTo>
                    <a:lnTo>
                      <a:pt x="462" y="260"/>
                    </a:lnTo>
                    <a:lnTo>
                      <a:pt x="448" y="267"/>
                    </a:lnTo>
                    <a:lnTo>
                      <a:pt x="433" y="276"/>
                    </a:lnTo>
                    <a:lnTo>
                      <a:pt x="419" y="284"/>
                    </a:lnTo>
                    <a:lnTo>
                      <a:pt x="406" y="293"/>
                    </a:lnTo>
                    <a:lnTo>
                      <a:pt x="393" y="304"/>
                    </a:lnTo>
                    <a:lnTo>
                      <a:pt x="381" y="315"/>
                    </a:lnTo>
                    <a:lnTo>
                      <a:pt x="369" y="327"/>
                    </a:lnTo>
                    <a:lnTo>
                      <a:pt x="357" y="339"/>
                    </a:lnTo>
                    <a:lnTo>
                      <a:pt x="346" y="352"/>
                    </a:lnTo>
                    <a:lnTo>
                      <a:pt x="337" y="365"/>
                    </a:lnTo>
                    <a:lnTo>
                      <a:pt x="327" y="378"/>
                    </a:lnTo>
                    <a:lnTo>
                      <a:pt x="318" y="394"/>
                    </a:lnTo>
                    <a:lnTo>
                      <a:pt x="309" y="408"/>
                    </a:lnTo>
                    <a:lnTo>
                      <a:pt x="302" y="424"/>
                    </a:lnTo>
                    <a:lnTo>
                      <a:pt x="295" y="439"/>
                    </a:lnTo>
                    <a:lnTo>
                      <a:pt x="288" y="456"/>
                    </a:lnTo>
                    <a:lnTo>
                      <a:pt x="283" y="473"/>
                    </a:lnTo>
                    <a:lnTo>
                      <a:pt x="278" y="489"/>
                    </a:lnTo>
                    <a:lnTo>
                      <a:pt x="273" y="507"/>
                    </a:lnTo>
                    <a:lnTo>
                      <a:pt x="270" y="525"/>
                    </a:lnTo>
                    <a:lnTo>
                      <a:pt x="267" y="543"/>
                    </a:lnTo>
                    <a:lnTo>
                      <a:pt x="265" y="561"/>
                    </a:lnTo>
                    <a:lnTo>
                      <a:pt x="264" y="580"/>
                    </a:lnTo>
                    <a:lnTo>
                      <a:pt x="264" y="599"/>
                    </a:lnTo>
                    <a:lnTo>
                      <a:pt x="264" y="599"/>
                    </a:lnTo>
                    <a:lnTo>
                      <a:pt x="264" y="618"/>
                    </a:lnTo>
                    <a:lnTo>
                      <a:pt x="265" y="637"/>
                    </a:lnTo>
                    <a:lnTo>
                      <a:pt x="267" y="657"/>
                    </a:lnTo>
                    <a:lnTo>
                      <a:pt x="270" y="674"/>
                    </a:lnTo>
                    <a:lnTo>
                      <a:pt x="273" y="692"/>
                    </a:lnTo>
                    <a:lnTo>
                      <a:pt x="278" y="710"/>
                    </a:lnTo>
                    <a:lnTo>
                      <a:pt x="283" y="727"/>
                    </a:lnTo>
                    <a:lnTo>
                      <a:pt x="289" y="745"/>
                    </a:lnTo>
                    <a:lnTo>
                      <a:pt x="295" y="762"/>
                    </a:lnTo>
                    <a:lnTo>
                      <a:pt x="302" y="777"/>
                    </a:lnTo>
                    <a:lnTo>
                      <a:pt x="310" y="793"/>
                    </a:lnTo>
                    <a:lnTo>
                      <a:pt x="319" y="808"/>
                    </a:lnTo>
                    <a:lnTo>
                      <a:pt x="328" y="823"/>
                    </a:lnTo>
                    <a:lnTo>
                      <a:pt x="338" y="837"/>
                    </a:lnTo>
                    <a:lnTo>
                      <a:pt x="349" y="850"/>
                    </a:lnTo>
                    <a:lnTo>
                      <a:pt x="359" y="863"/>
                    </a:lnTo>
                    <a:lnTo>
                      <a:pt x="371" y="875"/>
                    </a:lnTo>
                    <a:lnTo>
                      <a:pt x="383" y="887"/>
                    </a:lnTo>
                    <a:lnTo>
                      <a:pt x="396" y="898"/>
                    </a:lnTo>
                    <a:lnTo>
                      <a:pt x="410" y="909"/>
                    </a:lnTo>
                    <a:lnTo>
                      <a:pt x="424" y="918"/>
                    </a:lnTo>
                    <a:lnTo>
                      <a:pt x="438" y="926"/>
                    </a:lnTo>
                    <a:lnTo>
                      <a:pt x="453" y="935"/>
                    </a:lnTo>
                    <a:lnTo>
                      <a:pt x="468" y="942"/>
                    </a:lnTo>
                    <a:lnTo>
                      <a:pt x="485" y="949"/>
                    </a:lnTo>
                    <a:lnTo>
                      <a:pt x="500" y="955"/>
                    </a:lnTo>
                    <a:lnTo>
                      <a:pt x="517" y="960"/>
                    </a:lnTo>
                    <a:lnTo>
                      <a:pt x="535" y="964"/>
                    </a:lnTo>
                    <a:lnTo>
                      <a:pt x="553" y="967"/>
                    </a:lnTo>
                    <a:lnTo>
                      <a:pt x="571" y="969"/>
                    </a:lnTo>
                    <a:lnTo>
                      <a:pt x="589" y="971"/>
                    </a:lnTo>
                    <a:lnTo>
                      <a:pt x="608" y="972"/>
                    </a:lnTo>
                    <a:lnTo>
                      <a:pt x="608" y="972"/>
                    </a:lnTo>
                    <a:lnTo>
                      <a:pt x="631" y="971"/>
                    </a:lnTo>
                    <a:lnTo>
                      <a:pt x="653" y="968"/>
                    </a:lnTo>
                    <a:lnTo>
                      <a:pt x="675" y="966"/>
                    </a:lnTo>
                    <a:lnTo>
                      <a:pt x="695" y="961"/>
                    </a:lnTo>
                    <a:lnTo>
                      <a:pt x="715" y="955"/>
                    </a:lnTo>
                    <a:lnTo>
                      <a:pt x="734" y="948"/>
                    </a:lnTo>
                    <a:lnTo>
                      <a:pt x="754" y="941"/>
                    </a:lnTo>
                    <a:lnTo>
                      <a:pt x="773" y="931"/>
                    </a:lnTo>
                    <a:lnTo>
                      <a:pt x="791" y="922"/>
                    </a:lnTo>
                    <a:lnTo>
                      <a:pt x="808" y="911"/>
                    </a:lnTo>
                    <a:lnTo>
                      <a:pt x="825" y="899"/>
                    </a:lnTo>
                    <a:lnTo>
                      <a:pt x="842" y="886"/>
                    </a:lnTo>
                    <a:lnTo>
                      <a:pt x="859" y="873"/>
                    </a:lnTo>
                    <a:lnTo>
                      <a:pt x="875" y="858"/>
                    </a:lnTo>
                    <a:lnTo>
                      <a:pt x="906" y="827"/>
                    </a:lnTo>
                    <a:lnTo>
                      <a:pt x="1065" y="985"/>
                    </a:lnTo>
                    <a:lnTo>
                      <a:pt x="1065" y="985"/>
                    </a:lnTo>
                    <a:lnTo>
                      <a:pt x="1044" y="1008"/>
                    </a:lnTo>
                    <a:lnTo>
                      <a:pt x="1022" y="1030"/>
                    </a:lnTo>
                    <a:lnTo>
                      <a:pt x="1000" y="1052"/>
                    </a:lnTo>
                    <a:lnTo>
                      <a:pt x="976" y="1072"/>
                    </a:lnTo>
                    <a:lnTo>
                      <a:pt x="951" y="1090"/>
                    </a:lnTo>
                    <a:lnTo>
                      <a:pt x="926" y="1108"/>
                    </a:lnTo>
                    <a:lnTo>
                      <a:pt x="899" y="1125"/>
                    </a:lnTo>
                    <a:lnTo>
                      <a:pt x="872" y="1140"/>
                    </a:lnTo>
                    <a:lnTo>
                      <a:pt x="843" y="1153"/>
                    </a:lnTo>
                    <a:lnTo>
                      <a:pt x="812" y="1165"/>
                    </a:lnTo>
                    <a:lnTo>
                      <a:pt x="781" y="1176"/>
                    </a:lnTo>
                    <a:lnTo>
                      <a:pt x="748" y="1184"/>
                    </a:lnTo>
                    <a:lnTo>
                      <a:pt x="712" y="1192"/>
                    </a:lnTo>
                    <a:lnTo>
                      <a:pt x="675" y="1196"/>
                    </a:lnTo>
                    <a:lnTo>
                      <a:pt x="635" y="1199"/>
                    </a:lnTo>
                    <a:lnTo>
                      <a:pt x="595"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0" name="Freeform 13"/>
              <p:cNvSpPr>
                <a:spLocks/>
              </p:cNvSpPr>
              <p:nvPr userDrawn="1"/>
            </p:nvSpPr>
            <p:spPr bwMode="auto">
              <a:xfrm>
                <a:off x="3375025" y="2787650"/>
                <a:ext cx="854075" cy="1262063"/>
              </a:xfrm>
              <a:custGeom>
                <a:avLst/>
                <a:gdLst>
                  <a:gd name="T0" fmla="*/ 1076 w 1076"/>
                  <a:gd name="T1" fmla="*/ 1590 h 1590"/>
                  <a:gd name="T2" fmla="*/ 771 w 1076"/>
                  <a:gd name="T3" fmla="*/ 1590 h 1590"/>
                  <a:gd name="T4" fmla="*/ 425 w 1076"/>
                  <a:gd name="T5" fmla="*/ 1093 h 1590"/>
                  <a:gd name="T6" fmla="*/ 264 w 1076"/>
                  <a:gd name="T7" fmla="*/ 1261 h 1590"/>
                  <a:gd name="T8" fmla="*/ 264 w 1076"/>
                  <a:gd name="T9" fmla="*/ 1590 h 1590"/>
                  <a:gd name="T10" fmla="*/ 0 w 1076"/>
                  <a:gd name="T11" fmla="*/ 1590 h 1590"/>
                  <a:gd name="T12" fmla="*/ 0 w 1076"/>
                  <a:gd name="T13" fmla="*/ 0 h 1590"/>
                  <a:gd name="T14" fmla="*/ 264 w 1076"/>
                  <a:gd name="T15" fmla="*/ 0 h 1590"/>
                  <a:gd name="T16" fmla="*/ 264 w 1076"/>
                  <a:gd name="T17" fmla="*/ 950 h 1590"/>
                  <a:gd name="T18" fmla="*/ 741 w 1076"/>
                  <a:gd name="T19" fmla="*/ 440 h 1590"/>
                  <a:gd name="T20" fmla="*/ 1062 w 1076"/>
                  <a:gd name="T21" fmla="*/ 440 h 1590"/>
                  <a:gd name="T22" fmla="*/ 604 w 1076"/>
                  <a:gd name="T23" fmla="*/ 908 h 1590"/>
                  <a:gd name="T24" fmla="*/ 1076 w 1076"/>
                  <a:gd name="T25" fmla="*/ 1590 h 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6" h="1590">
                    <a:moveTo>
                      <a:pt x="1076" y="1590"/>
                    </a:moveTo>
                    <a:lnTo>
                      <a:pt x="771" y="1590"/>
                    </a:lnTo>
                    <a:lnTo>
                      <a:pt x="425" y="1093"/>
                    </a:lnTo>
                    <a:lnTo>
                      <a:pt x="264" y="1261"/>
                    </a:lnTo>
                    <a:lnTo>
                      <a:pt x="264" y="1590"/>
                    </a:lnTo>
                    <a:lnTo>
                      <a:pt x="0" y="1590"/>
                    </a:lnTo>
                    <a:lnTo>
                      <a:pt x="0" y="0"/>
                    </a:lnTo>
                    <a:lnTo>
                      <a:pt x="264" y="0"/>
                    </a:lnTo>
                    <a:lnTo>
                      <a:pt x="264" y="950"/>
                    </a:lnTo>
                    <a:lnTo>
                      <a:pt x="741" y="440"/>
                    </a:lnTo>
                    <a:lnTo>
                      <a:pt x="1062" y="440"/>
                    </a:lnTo>
                    <a:lnTo>
                      <a:pt x="604" y="908"/>
                    </a:lnTo>
                    <a:lnTo>
                      <a:pt x="1076"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1" name="Freeform 14"/>
              <p:cNvSpPr>
                <a:spLocks noEditPoints="1"/>
              </p:cNvSpPr>
              <p:nvPr userDrawn="1"/>
            </p:nvSpPr>
            <p:spPr bwMode="auto">
              <a:xfrm>
                <a:off x="4341813" y="2787650"/>
                <a:ext cx="946150" cy="1281113"/>
              </a:xfrm>
              <a:custGeom>
                <a:avLst/>
                <a:gdLst>
                  <a:gd name="T0" fmla="*/ 560 w 1191"/>
                  <a:gd name="T1" fmla="*/ 646 h 1615"/>
                  <a:gd name="T2" fmla="*/ 496 w 1191"/>
                  <a:gd name="T3" fmla="*/ 659 h 1615"/>
                  <a:gd name="T4" fmla="*/ 436 w 1191"/>
                  <a:gd name="T5" fmla="*/ 686 h 1615"/>
                  <a:gd name="T6" fmla="*/ 382 w 1191"/>
                  <a:gd name="T7" fmla="*/ 723 h 1615"/>
                  <a:gd name="T8" fmla="*/ 337 w 1191"/>
                  <a:gd name="T9" fmla="*/ 770 h 1615"/>
                  <a:gd name="T10" fmla="*/ 300 w 1191"/>
                  <a:gd name="T11" fmla="*/ 829 h 1615"/>
                  <a:gd name="T12" fmla="*/ 273 w 1191"/>
                  <a:gd name="T13" fmla="*/ 897 h 1615"/>
                  <a:gd name="T14" fmla="*/ 259 w 1191"/>
                  <a:gd name="T15" fmla="*/ 973 h 1615"/>
                  <a:gd name="T16" fmla="*/ 258 w 1191"/>
                  <a:gd name="T17" fmla="*/ 1036 h 1615"/>
                  <a:gd name="T18" fmla="*/ 269 w 1191"/>
                  <a:gd name="T19" fmla="*/ 1114 h 1615"/>
                  <a:gd name="T20" fmla="*/ 291 w 1191"/>
                  <a:gd name="T21" fmla="*/ 1184 h 1615"/>
                  <a:gd name="T22" fmla="*/ 326 w 1191"/>
                  <a:gd name="T23" fmla="*/ 1245 h 1615"/>
                  <a:gd name="T24" fmla="*/ 370 w 1191"/>
                  <a:gd name="T25" fmla="*/ 1296 h 1615"/>
                  <a:gd name="T26" fmla="*/ 422 w 1191"/>
                  <a:gd name="T27" fmla="*/ 1337 h 1615"/>
                  <a:gd name="T28" fmla="*/ 480 w 1191"/>
                  <a:gd name="T29" fmla="*/ 1365 h 1615"/>
                  <a:gd name="T30" fmla="*/ 543 w 1191"/>
                  <a:gd name="T31" fmla="*/ 1382 h 1615"/>
                  <a:gd name="T32" fmla="*/ 594 w 1191"/>
                  <a:gd name="T33" fmla="*/ 1385 h 1615"/>
                  <a:gd name="T34" fmla="*/ 659 w 1191"/>
                  <a:gd name="T35" fmla="*/ 1378 h 1615"/>
                  <a:gd name="T36" fmla="*/ 720 w 1191"/>
                  <a:gd name="T37" fmla="*/ 1359 h 1615"/>
                  <a:gd name="T38" fmla="*/ 776 w 1191"/>
                  <a:gd name="T39" fmla="*/ 1328 h 1615"/>
                  <a:gd name="T40" fmla="*/ 825 w 1191"/>
                  <a:gd name="T41" fmla="*/ 1286 h 1615"/>
                  <a:gd name="T42" fmla="*/ 866 w 1191"/>
                  <a:gd name="T43" fmla="*/ 1233 h 1615"/>
                  <a:gd name="T44" fmla="*/ 896 w 1191"/>
                  <a:gd name="T45" fmla="*/ 1169 h 1615"/>
                  <a:gd name="T46" fmla="*/ 915 w 1191"/>
                  <a:gd name="T47" fmla="*/ 1096 h 1615"/>
                  <a:gd name="T48" fmla="*/ 922 w 1191"/>
                  <a:gd name="T49" fmla="*/ 1015 h 1615"/>
                  <a:gd name="T50" fmla="*/ 918 w 1191"/>
                  <a:gd name="T51" fmla="*/ 953 h 1615"/>
                  <a:gd name="T52" fmla="*/ 902 w 1191"/>
                  <a:gd name="T53" fmla="*/ 879 h 1615"/>
                  <a:gd name="T54" fmla="*/ 874 w 1191"/>
                  <a:gd name="T55" fmla="*/ 813 h 1615"/>
                  <a:gd name="T56" fmla="*/ 836 w 1191"/>
                  <a:gd name="T57" fmla="*/ 757 h 1615"/>
                  <a:gd name="T58" fmla="*/ 788 w 1191"/>
                  <a:gd name="T59" fmla="*/ 712 h 1615"/>
                  <a:gd name="T60" fmla="*/ 734 w 1191"/>
                  <a:gd name="T61" fmla="*/ 677 h 1615"/>
                  <a:gd name="T62" fmla="*/ 675 w 1191"/>
                  <a:gd name="T63" fmla="*/ 655 h 1615"/>
                  <a:gd name="T64" fmla="*/ 610 w 1191"/>
                  <a:gd name="T65" fmla="*/ 645 h 1615"/>
                  <a:gd name="T66" fmla="*/ 620 w 1191"/>
                  <a:gd name="T67" fmla="*/ 1614 h 1615"/>
                  <a:gd name="T68" fmla="*/ 496 w 1191"/>
                  <a:gd name="T69" fmla="*/ 1589 h 1615"/>
                  <a:gd name="T70" fmla="*/ 395 w 1191"/>
                  <a:gd name="T71" fmla="*/ 1538 h 1615"/>
                  <a:gd name="T72" fmla="*/ 314 w 1191"/>
                  <a:gd name="T73" fmla="*/ 1470 h 1615"/>
                  <a:gd name="T74" fmla="*/ 264 w 1191"/>
                  <a:gd name="T75" fmla="*/ 1590 h 1615"/>
                  <a:gd name="T76" fmla="*/ 264 w 1191"/>
                  <a:gd name="T77" fmla="*/ 632 h 1615"/>
                  <a:gd name="T78" fmla="*/ 315 w 1191"/>
                  <a:gd name="T79" fmla="*/ 567 h 1615"/>
                  <a:gd name="T80" fmla="*/ 398 w 1191"/>
                  <a:gd name="T81" fmla="*/ 493 h 1615"/>
                  <a:gd name="T82" fmla="*/ 498 w 1191"/>
                  <a:gd name="T83" fmla="*/ 442 h 1615"/>
                  <a:gd name="T84" fmla="*/ 620 w 1191"/>
                  <a:gd name="T85" fmla="*/ 417 h 1615"/>
                  <a:gd name="T86" fmla="*/ 705 w 1191"/>
                  <a:gd name="T87" fmla="*/ 418 h 1615"/>
                  <a:gd name="T88" fmla="*/ 805 w 1191"/>
                  <a:gd name="T89" fmla="*/ 438 h 1615"/>
                  <a:gd name="T90" fmla="*/ 899 w 1191"/>
                  <a:gd name="T91" fmla="*/ 478 h 1615"/>
                  <a:gd name="T92" fmla="*/ 985 w 1191"/>
                  <a:gd name="T93" fmla="*/ 535 h 1615"/>
                  <a:gd name="T94" fmla="*/ 1061 w 1191"/>
                  <a:gd name="T95" fmla="*/ 612 h 1615"/>
                  <a:gd name="T96" fmla="*/ 1120 w 1191"/>
                  <a:gd name="T97" fmla="*/ 706 h 1615"/>
                  <a:gd name="T98" fmla="*/ 1164 w 1191"/>
                  <a:gd name="T99" fmla="*/ 817 h 1615"/>
                  <a:gd name="T100" fmla="*/ 1187 w 1191"/>
                  <a:gd name="T101" fmla="*/ 945 h 1615"/>
                  <a:gd name="T102" fmla="*/ 1189 w 1191"/>
                  <a:gd name="T103" fmla="*/ 1050 h 1615"/>
                  <a:gd name="T104" fmla="*/ 1172 w 1191"/>
                  <a:gd name="T105" fmla="*/ 1182 h 1615"/>
                  <a:gd name="T106" fmla="*/ 1133 w 1191"/>
                  <a:gd name="T107" fmla="*/ 1297 h 1615"/>
                  <a:gd name="T108" fmla="*/ 1077 w 1191"/>
                  <a:gd name="T109" fmla="*/ 1396 h 1615"/>
                  <a:gd name="T110" fmla="*/ 1006 w 1191"/>
                  <a:gd name="T111" fmla="*/ 1477 h 1615"/>
                  <a:gd name="T112" fmla="*/ 922 w 1191"/>
                  <a:gd name="T113" fmla="*/ 1540 h 1615"/>
                  <a:gd name="T114" fmla="*/ 830 w 1191"/>
                  <a:gd name="T115" fmla="*/ 1584 h 1615"/>
                  <a:gd name="T116" fmla="*/ 731 w 1191"/>
                  <a:gd name="T117" fmla="*/ 1609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4" y="644"/>
                    </a:moveTo>
                    <a:lnTo>
                      <a:pt x="594" y="644"/>
                    </a:lnTo>
                    <a:lnTo>
                      <a:pt x="577" y="645"/>
                    </a:lnTo>
                    <a:lnTo>
                      <a:pt x="560" y="646"/>
                    </a:lnTo>
                    <a:lnTo>
                      <a:pt x="543" y="649"/>
                    </a:lnTo>
                    <a:lnTo>
                      <a:pt x="528" y="651"/>
                    </a:lnTo>
                    <a:lnTo>
                      <a:pt x="511" y="655"/>
                    </a:lnTo>
                    <a:lnTo>
                      <a:pt x="496" y="659"/>
                    </a:lnTo>
                    <a:lnTo>
                      <a:pt x="480" y="664"/>
                    </a:lnTo>
                    <a:lnTo>
                      <a:pt x="466" y="671"/>
                    </a:lnTo>
                    <a:lnTo>
                      <a:pt x="450" y="677"/>
                    </a:lnTo>
                    <a:lnTo>
                      <a:pt x="436" y="686"/>
                    </a:lnTo>
                    <a:lnTo>
                      <a:pt x="422" y="694"/>
                    </a:lnTo>
                    <a:lnTo>
                      <a:pt x="408" y="702"/>
                    </a:lnTo>
                    <a:lnTo>
                      <a:pt x="395" y="712"/>
                    </a:lnTo>
                    <a:lnTo>
                      <a:pt x="382" y="723"/>
                    </a:lnTo>
                    <a:lnTo>
                      <a:pt x="370" y="733"/>
                    </a:lnTo>
                    <a:lnTo>
                      <a:pt x="358" y="745"/>
                    </a:lnTo>
                    <a:lnTo>
                      <a:pt x="346" y="758"/>
                    </a:lnTo>
                    <a:lnTo>
                      <a:pt x="337" y="770"/>
                    </a:lnTo>
                    <a:lnTo>
                      <a:pt x="326" y="785"/>
                    </a:lnTo>
                    <a:lnTo>
                      <a:pt x="316" y="799"/>
                    </a:lnTo>
                    <a:lnTo>
                      <a:pt x="308" y="813"/>
                    </a:lnTo>
                    <a:lnTo>
                      <a:pt x="300" y="829"/>
                    </a:lnTo>
                    <a:lnTo>
                      <a:pt x="291" y="846"/>
                    </a:lnTo>
                    <a:lnTo>
                      <a:pt x="284" y="862"/>
                    </a:lnTo>
                    <a:lnTo>
                      <a:pt x="278" y="879"/>
                    </a:lnTo>
                    <a:lnTo>
                      <a:pt x="273" y="897"/>
                    </a:lnTo>
                    <a:lnTo>
                      <a:pt x="269" y="916"/>
                    </a:lnTo>
                    <a:lnTo>
                      <a:pt x="264" y="934"/>
                    </a:lnTo>
                    <a:lnTo>
                      <a:pt x="262" y="954"/>
                    </a:lnTo>
                    <a:lnTo>
                      <a:pt x="259" y="973"/>
                    </a:lnTo>
                    <a:lnTo>
                      <a:pt x="258" y="994"/>
                    </a:lnTo>
                    <a:lnTo>
                      <a:pt x="257" y="1015"/>
                    </a:lnTo>
                    <a:lnTo>
                      <a:pt x="257" y="1015"/>
                    </a:lnTo>
                    <a:lnTo>
                      <a:pt x="258" y="1036"/>
                    </a:lnTo>
                    <a:lnTo>
                      <a:pt x="259" y="1056"/>
                    </a:lnTo>
                    <a:lnTo>
                      <a:pt x="262" y="1076"/>
                    </a:lnTo>
                    <a:lnTo>
                      <a:pt x="264" y="1095"/>
                    </a:lnTo>
                    <a:lnTo>
                      <a:pt x="269" y="1114"/>
                    </a:lnTo>
                    <a:lnTo>
                      <a:pt x="273" y="1132"/>
                    </a:lnTo>
                    <a:lnTo>
                      <a:pt x="278" y="1150"/>
                    </a:lnTo>
                    <a:lnTo>
                      <a:pt x="284" y="1167"/>
                    </a:lnTo>
                    <a:lnTo>
                      <a:pt x="291" y="1184"/>
                    </a:lnTo>
                    <a:lnTo>
                      <a:pt x="300" y="1200"/>
                    </a:lnTo>
                    <a:lnTo>
                      <a:pt x="308" y="1216"/>
                    </a:lnTo>
                    <a:lnTo>
                      <a:pt x="316" y="1230"/>
                    </a:lnTo>
                    <a:lnTo>
                      <a:pt x="326" y="1245"/>
                    </a:lnTo>
                    <a:lnTo>
                      <a:pt x="337" y="1259"/>
                    </a:lnTo>
                    <a:lnTo>
                      <a:pt x="346" y="1272"/>
                    </a:lnTo>
                    <a:lnTo>
                      <a:pt x="358" y="1284"/>
                    </a:lnTo>
                    <a:lnTo>
                      <a:pt x="370" y="1296"/>
                    </a:lnTo>
                    <a:lnTo>
                      <a:pt x="382" y="1307"/>
                    </a:lnTo>
                    <a:lnTo>
                      <a:pt x="395" y="1317"/>
                    </a:lnTo>
                    <a:lnTo>
                      <a:pt x="408" y="1327"/>
                    </a:lnTo>
                    <a:lnTo>
                      <a:pt x="422" y="1337"/>
                    </a:lnTo>
                    <a:lnTo>
                      <a:pt x="436" y="1345"/>
                    </a:lnTo>
                    <a:lnTo>
                      <a:pt x="450" y="1352"/>
                    </a:lnTo>
                    <a:lnTo>
                      <a:pt x="466" y="1359"/>
                    </a:lnTo>
                    <a:lnTo>
                      <a:pt x="480" y="1365"/>
                    </a:lnTo>
                    <a:lnTo>
                      <a:pt x="496" y="1370"/>
                    </a:lnTo>
                    <a:lnTo>
                      <a:pt x="511" y="1375"/>
                    </a:lnTo>
                    <a:lnTo>
                      <a:pt x="528" y="1378"/>
                    </a:lnTo>
                    <a:lnTo>
                      <a:pt x="543" y="1382"/>
                    </a:lnTo>
                    <a:lnTo>
                      <a:pt x="560" y="1383"/>
                    </a:lnTo>
                    <a:lnTo>
                      <a:pt x="577" y="1384"/>
                    </a:lnTo>
                    <a:lnTo>
                      <a:pt x="594" y="1385"/>
                    </a:lnTo>
                    <a:lnTo>
                      <a:pt x="594" y="1385"/>
                    </a:lnTo>
                    <a:lnTo>
                      <a:pt x="610" y="1385"/>
                    </a:lnTo>
                    <a:lnTo>
                      <a:pt x="627" y="1383"/>
                    </a:lnTo>
                    <a:lnTo>
                      <a:pt x="643" y="1382"/>
                    </a:lnTo>
                    <a:lnTo>
                      <a:pt x="659" y="1378"/>
                    </a:lnTo>
                    <a:lnTo>
                      <a:pt x="675" y="1375"/>
                    </a:lnTo>
                    <a:lnTo>
                      <a:pt x="690" y="1371"/>
                    </a:lnTo>
                    <a:lnTo>
                      <a:pt x="706" y="1365"/>
                    </a:lnTo>
                    <a:lnTo>
                      <a:pt x="720" y="1359"/>
                    </a:lnTo>
                    <a:lnTo>
                      <a:pt x="736" y="1353"/>
                    </a:lnTo>
                    <a:lnTo>
                      <a:pt x="750" y="1346"/>
                    </a:lnTo>
                    <a:lnTo>
                      <a:pt x="763" y="1338"/>
                    </a:lnTo>
                    <a:lnTo>
                      <a:pt x="776" y="1328"/>
                    </a:lnTo>
                    <a:lnTo>
                      <a:pt x="789" y="1319"/>
                    </a:lnTo>
                    <a:lnTo>
                      <a:pt x="801" y="1309"/>
                    </a:lnTo>
                    <a:lnTo>
                      <a:pt x="813" y="1297"/>
                    </a:lnTo>
                    <a:lnTo>
                      <a:pt x="825" y="1286"/>
                    </a:lnTo>
                    <a:lnTo>
                      <a:pt x="836" y="1273"/>
                    </a:lnTo>
                    <a:lnTo>
                      <a:pt x="847" y="1260"/>
                    </a:lnTo>
                    <a:lnTo>
                      <a:pt x="856" y="1247"/>
                    </a:lnTo>
                    <a:lnTo>
                      <a:pt x="866" y="1233"/>
                    </a:lnTo>
                    <a:lnTo>
                      <a:pt x="874" y="1218"/>
                    </a:lnTo>
                    <a:lnTo>
                      <a:pt x="883" y="1203"/>
                    </a:lnTo>
                    <a:lnTo>
                      <a:pt x="890" y="1186"/>
                    </a:lnTo>
                    <a:lnTo>
                      <a:pt x="896" y="1169"/>
                    </a:lnTo>
                    <a:lnTo>
                      <a:pt x="902" y="1153"/>
                    </a:lnTo>
                    <a:lnTo>
                      <a:pt x="908" y="1135"/>
                    </a:lnTo>
                    <a:lnTo>
                      <a:pt x="911" y="1116"/>
                    </a:lnTo>
                    <a:lnTo>
                      <a:pt x="915" y="1096"/>
                    </a:lnTo>
                    <a:lnTo>
                      <a:pt x="918" y="1077"/>
                    </a:lnTo>
                    <a:lnTo>
                      <a:pt x="921" y="1057"/>
                    </a:lnTo>
                    <a:lnTo>
                      <a:pt x="922" y="1037"/>
                    </a:lnTo>
                    <a:lnTo>
                      <a:pt x="922" y="1015"/>
                    </a:lnTo>
                    <a:lnTo>
                      <a:pt x="922" y="1015"/>
                    </a:lnTo>
                    <a:lnTo>
                      <a:pt x="922" y="994"/>
                    </a:lnTo>
                    <a:lnTo>
                      <a:pt x="921" y="973"/>
                    </a:lnTo>
                    <a:lnTo>
                      <a:pt x="918" y="953"/>
                    </a:lnTo>
                    <a:lnTo>
                      <a:pt x="915" y="934"/>
                    </a:lnTo>
                    <a:lnTo>
                      <a:pt x="911" y="915"/>
                    </a:lnTo>
                    <a:lnTo>
                      <a:pt x="906" y="897"/>
                    </a:lnTo>
                    <a:lnTo>
                      <a:pt x="902" y="879"/>
                    </a:lnTo>
                    <a:lnTo>
                      <a:pt x="896" y="861"/>
                    </a:lnTo>
                    <a:lnTo>
                      <a:pt x="889" y="844"/>
                    </a:lnTo>
                    <a:lnTo>
                      <a:pt x="881" y="829"/>
                    </a:lnTo>
                    <a:lnTo>
                      <a:pt x="874" y="813"/>
                    </a:lnTo>
                    <a:lnTo>
                      <a:pt x="865" y="798"/>
                    </a:lnTo>
                    <a:lnTo>
                      <a:pt x="856" y="784"/>
                    </a:lnTo>
                    <a:lnTo>
                      <a:pt x="846" y="770"/>
                    </a:lnTo>
                    <a:lnTo>
                      <a:pt x="836" y="757"/>
                    </a:lnTo>
                    <a:lnTo>
                      <a:pt x="824" y="745"/>
                    </a:lnTo>
                    <a:lnTo>
                      <a:pt x="813" y="733"/>
                    </a:lnTo>
                    <a:lnTo>
                      <a:pt x="801" y="721"/>
                    </a:lnTo>
                    <a:lnTo>
                      <a:pt x="788" y="712"/>
                    </a:lnTo>
                    <a:lnTo>
                      <a:pt x="775" y="702"/>
                    </a:lnTo>
                    <a:lnTo>
                      <a:pt x="762" y="693"/>
                    </a:lnTo>
                    <a:lnTo>
                      <a:pt x="749" y="684"/>
                    </a:lnTo>
                    <a:lnTo>
                      <a:pt x="734" y="677"/>
                    </a:lnTo>
                    <a:lnTo>
                      <a:pt x="720" y="670"/>
                    </a:lnTo>
                    <a:lnTo>
                      <a:pt x="705" y="664"/>
                    </a:lnTo>
                    <a:lnTo>
                      <a:pt x="690" y="659"/>
                    </a:lnTo>
                    <a:lnTo>
                      <a:pt x="675" y="655"/>
                    </a:lnTo>
                    <a:lnTo>
                      <a:pt x="658" y="651"/>
                    </a:lnTo>
                    <a:lnTo>
                      <a:pt x="643" y="649"/>
                    </a:lnTo>
                    <a:lnTo>
                      <a:pt x="626" y="646"/>
                    </a:lnTo>
                    <a:lnTo>
                      <a:pt x="610" y="645"/>
                    </a:lnTo>
                    <a:lnTo>
                      <a:pt x="594" y="644"/>
                    </a:lnTo>
                    <a:close/>
                    <a:moveTo>
                      <a:pt x="654" y="1615"/>
                    </a:moveTo>
                    <a:lnTo>
                      <a:pt x="654" y="1615"/>
                    </a:lnTo>
                    <a:lnTo>
                      <a:pt x="620" y="1614"/>
                    </a:lnTo>
                    <a:lnTo>
                      <a:pt x="586" y="1610"/>
                    </a:lnTo>
                    <a:lnTo>
                      <a:pt x="554" y="1605"/>
                    </a:lnTo>
                    <a:lnTo>
                      <a:pt x="524" y="1598"/>
                    </a:lnTo>
                    <a:lnTo>
                      <a:pt x="496" y="1589"/>
                    </a:lnTo>
                    <a:lnTo>
                      <a:pt x="468" y="1578"/>
                    </a:lnTo>
                    <a:lnTo>
                      <a:pt x="443" y="1566"/>
                    </a:lnTo>
                    <a:lnTo>
                      <a:pt x="418" y="1553"/>
                    </a:lnTo>
                    <a:lnTo>
                      <a:pt x="395" y="1538"/>
                    </a:lnTo>
                    <a:lnTo>
                      <a:pt x="373" y="1523"/>
                    </a:lnTo>
                    <a:lnTo>
                      <a:pt x="352" y="1506"/>
                    </a:lnTo>
                    <a:lnTo>
                      <a:pt x="332" y="1488"/>
                    </a:lnTo>
                    <a:lnTo>
                      <a:pt x="314" y="1470"/>
                    </a:lnTo>
                    <a:lnTo>
                      <a:pt x="296" y="1451"/>
                    </a:lnTo>
                    <a:lnTo>
                      <a:pt x="279" y="1431"/>
                    </a:lnTo>
                    <a:lnTo>
                      <a:pt x="264" y="1412"/>
                    </a:lnTo>
                    <a:lnTo>
                      <a:pt x="264" y="1590"/>
                    </a:lnTo>
                    <a:lnTo>
                      <a:pt x="0" y="1590"/>
                    </a:lnTo>
                    <a:lnTo>
                      <a:pt x="0" y="0"/>
                    </a:lnTo>
                    <a:lnTo>
                      <a:pt x="264" y="0"/>
                    </a:lnTo>
                    <a:lnTo>
                      <a:pt x="264" y="632"/>
                    </a:lnTo>
                    <a:lnTo>
                      <a:pt x="264" y="632"/>
                    </a:lnTo>
                    <a:lnTo>
                      <a:pt x="281" y="609"/>
                    </a:lnTo>
                    <a:lnTo>
                      <a:pt x="297" y="588"/>
                    </a:lnTo>
                    <a:lnTo>
                      <a:pt x="315" y="567"/>
                    </a:lnTo>
                    <a:lnTo>
                      <a:pt x="334" y="547"/>
                    </a:lnTo>
                    <a:lnTo>
                      <a:pt x="355" y="528"/>
                    </a:lnTo>
                    <a:lnTo>
                      <a:pt x="376" y="510"/>
                    </a:lnTo>
                    <a:lnTo>
                      <a:pt x="398" y="493"/>
                    </a:lnTo>
                    <a:lnTo>
                      <a:pt x="422" y="479"/>
                    </a:lnTo>
                    <a:lnTo>
                      <a:pt x="445" y="465"/>
                    </a:lnTo>
                    <a:lnTo>
                      <a:pt x="472" y="453"/>
                    </a:lnTo>
                    <a:lnTo>
                      <a:pt x="498" y="442"/>
                    </a:lnTo>
                    <a:lnTo>
                      <a:pt x="527" y="432"/>
                    </a:lnTo>
                    <a:lnTo>
                      <a:pt x="557" y="425"/>
                    </a:lnTo>
                    <a:lnTo>
                      <a:pt x="588" y="420"/>
                    </a:lnTo>
                    <a:lnTo>
                      <a:pt x="620" y="417"/>
                    </a:lnTo>
                    <a:lnTo>
                      <a:pt x="654" y="416"/>
                    </a:lnTo>
                    <a:lnTo>
                      <a:pt x="654" y="416"/>
                    </a:lnTo>
                    <a:lnTo>
                      <a:pt x="680" y="417"/>
                    </a:lnTo>
                    <a:lnTo>
                      <a:pt x="705" y="418"/>
                    </a:lnTo>
                    <a:lnTo>
                      <a:pt x="730" y="422"/>
                    </a:lnTo>
                    <a:lnTo>
                      <a:pt x="755" y="425"/>
                    </a:lnTo>
                    <a:lnTo>
                      <a:pt x="780" y="431"/>
                    </a:lnTo>
                    <a:lnTo>
                      <a:pt x="805" y="438"/>
                    </a:lnTo>
                    <a:lnTo>
                      <a:pt x="829" y="447"/>
                    </a:lnTo>
                    <a:lnTo>
                      <a:pt x="853" y="455"/>
                    </a:lnTo>
                    <a:lnTo>
                      <a:pt x="877" y="466"/>
                    </a:lnTo>
                    <a:lnTo>
                      <a:pt x="899" y="478"/>
                    </a:lnTo>
                    <a:lnTo>
                      <a:pt x="922" y="490"/>
                    </a:lnTo>
                    <a:lnTo>
                      <a:pt x="943" y="504"/>
                    </a:lnTo>
                    <a:lnTo>
                      <a:pt x="965" y="520"/>
                    </a:lnTo>
                    <a:lnTo>
                      <a:pt x="985" y="535"/>
                    </a:lnTo>
                    <a:lnTo>
                      <a:pt x="1006" y="553"/>
                    </a:lnTo>
                    <a:lnTo>
                      <a:pt x="1025" y="571"/>
                    </a:lnTo>
                    <a:lnTo>
                      <a:pt x="1043" y="591"/>
                    </a:lnTo>
                    <a:lnTo>
                      <a:pt x="1061" y="612"/>
                    </a:lnTo>
                    <a:lnTo>
                      <a:pt x="1077" y="634"/>
                    </a:lnTo>
                    <a:lnTo>
                      <a:pt x="1093" y="657"/>
                    </a:lnTo>
                    <a:lnTo>
                      <a:pt x="1107" y="681"/>
                    </a:lnTo>
                    <a:lnTo>
                      <a:pt x="1120" y="706"/>
                    </a:lnTo>
                    <a:lnTo>
                      <a:pt x="1133" y="732"/>
                    </a:lnTo>
                    <a:lnTo>
                      <a:pt x="1144" y="760"/>
                    </a:lnTo>
                    <a:lnTo>
                      <a:pt x="1155" y="788"/>
                    </a:lnTo>
                    <a:lnTo>
                      <a:pt x="1164" y="817"/>
                    </a:lnTo>
                    <a:lnTo>
                      <a:pt x="1172" y="848"/>
                    </a:lnTo>
                    <a:lnTo>
                      <a:pt x="1179" y="879"/>
                    </a:lnTo>
                    <a:lnTo>
                      <a:pt x="1184" y="911"/>
                    </a:lnTo>
                    <a:lnTo>
                      <a:pt x="1187" y="945"/>
                    </a:lnTo>
                    <a:lnTo>
                      <a:pt x="1189" y="979"/>
                    </a:lnTo>
                    <a:lnTo>
                      <a:pt x="1191" y="1015"/>
                    </a:lnTo>
                    <a:lnTo>
                      <a:pt x="1191" y="1015"/>
                    </a:lnTo>
                    <a:lnTo>
                      <a:pt x="1189" y="1050"/>
                    </a:lnTo>
                    <a:lnTo>
                      <a:pt x="1187" y="1084"/>
                    </a:lnTo>
                    <a:lnTo>
                      <a:pt x="1184" y="1118"/>
                    </a:lnTo>
                    <a:lnTo>
                      <a:pt x="1179" y="1151"/>
                    </a:lnTo>
                    <a:lnTo>
                      <a:pt x="1172" y="1182"/>
                    </a:lnTo>
                    <a:lnTo>
                      <a:pt x="1164" y="1212"/>
                    </a:lnTo>
                    <a:lnTo>
                      <a:pt x="1155" y="1242"/>
                    </a:lnTo>
                    <a:lnTo>
                      <a:pt x="1145" y="1271"/>
                    </a:lnTo>
                    <a:lnTo>
                      <a:pt x="1133" y="1297"/>
                    </a:lnTo>
                    <a:lnTo>
                      <a:pt x="1121" y="1323"/>
                    </a:lnTo>
                    <a:lnTo>
                      <a:pt x="1107" y="1348"/>
                    </a:lnTo>
                    <a:lnTo>
                      <a:pt x="1093" y="1374"/>
                    </a:lnTo>
                    <a:lnTo>
                      <a:pt x="1077" y="1396"/>
                    </a:lnTo>
                    <a:lnTo>
                      <a:pt x="1061" y="1418"/>
                    </a:lnTo>
                    <a:lnTo>
                      <a:pt x="1044" y="1439"/>
                    </a:lnTo>
                    <a:lnTo>
                      <a:pt x="1025" y="1458"/>
                    </a:lnTo>
                    <a:lnTo>
                      <a:pt x="1006" y="1477"/>
                    </a:lnTo>
                    <a:lnTo>
                      <a:pt x="986" y="1494"/>
                    </a:lnTo>
                    <a:lnTo>
                      <a:pt x="965" y="1511"/>
                    </a:lnTo>
                    <a:lnTo>
                      <a:pt x="945" y="1525"/>
                    </a:lnTo>
                    <a:lnTo>
                      <a:pt x="922" y="1540"/>
                    </a:lnTo>
                    <a:lnTo>
                      <a:pt x="900" y="1553"/>
                    </a:lnTo>
                    <a:lnTo>
                      <a:pt x="877" y="1565"/>
                    </a:lnTo>
                    <a:lnTo>
                      <a:pt x="854" y="1574"/>
                    </a:lnTo>
                    <a:lnTo>
                      <a:pt x="830" y="1584"/>
                    </a:lnTo>
                    <a:lnTo>
                      <a:pt x="805" y="1592"/>
                    </a:lnTo>
                    <a:lnTo>
                      <a:pt x="781" y="1598"/>
                    </a:lnTo>
                    <a:lnTo>
                      <a:pt x="756" y="1604"/>
                    </a:lnTo>
                    <a:lnTo>
                      <a:pt x="731" y="1609"/>
                    </a:lnTo>
                    <a:lnTo>
                      <a:pt x="706" y="1611"/>
                    </a:lnTo>
                    <a:lnTo>
                      <a:pt x="680" y="1614"/>
                    </a:lnTo>
                    <a:lnTo>
                      <a:pt x="654" y="16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2" name="Freeform 17"/>
              <p:cNvSpPr>
                <a:spLocks noEditPoints="1"/>
              </p:cNvSpPr>
              <p:nvPr userDrawn="1"/>
            </p:nvSpPr>
            <p:spPr bwMode="auto">
              <a:xfrm>
                <a:off x="5365750" y="3117850"/>
                <a:ext cx="973138" cy="952500"/>
              </a:xfrm>
              <a:custGeom>
                <a:avLst/>
                <a:gdLst>
                  <a:gd name="T0" fmla="*/ 551 w 1226"/>
                  <a:gd name="T1" fmla="*/ 235 h 1200"/>
                  <a:gd name="T2" fmla="*/ 465 w 1226"/>
                  <a:gd name="T3" fmla="*/ 260 h 1200"/>
                  <a:gd name="T4" fmla="*/ 394 w 1226"/>
                  <a:gd name="T5" fmla="*/ 304 h 1200"/>
                  <a:gd name="T6" fmla="*/ 335 w 1226"/>
                  <a:gd name="T7" fmla="*/ 365 h 1200"/>
                  <a:gd name="T8" fmla="*/ 293 w 1226"/>
                  <a:gd name="T9" fmla="*/ 439 h 1200"/>
                  <a:gd name="T10" fmla="*/ 268 w 1226"/>
                  <a:gd name="T11" fmla="*/ 525 h 1200"/>
                  <a:gd name="T12" fmla="*/ 262 w 1226"/>
                  <a:gd name="T13" fmla="*/ 599 h 1200"/>
                  <a:gd name="T14" fmla="*/ 273 w 1226"/>
                  <a:gd name="T15" fmla="*/ 691 h 1200"/>
                  <a:gd name="T16" fmla="*/ 303 w 1226"/>
                  <a:gd name="T17" fmla="*/ 776 h 1200"/>
                  <a:gd name="T18" fmla="*/ 350 w 1226"/>
                  <a:gd name="T19" fmla="*/ 849 h 1200"/>
                  <a:gd name="T20" fmla="*/ 413 w 1226"/>
                  <a:gd name="T21" fmla="*/ 907 h 1200"/>
                  <a:gd name="T22" fmla="*/ 488 w 1226"/>
                  <a:gd name="T23" fmla="*/ 949 h 1200"/>
                  <a:gd name="T24" fmla="*/ 575 w 1226"/>
                  <a:gd name="T25" fmla="*/ 969 h 1200"/>
                  <a:gd name="T26" fmla="*/ 653 w 1226"/>
                  <a:gd name="T27" fmla="*/ 969 h 1200"/>
                  <a:gd name="T28" fmla="*/ 741 w 1226"/>
                  <a:gd name="T29" fmla="*/ 949 h 1200"/>
                  <a:gd name="T30" fmla="*/ 818 w 1226"/>
                  <a:gd name="T31" fmla="*/ 909 h 1200"/>
                  <a:gd name="T32" fmla="*/ 879 w 1226"/>
                  <a:gd name="T33" fmla="*/ 851 h 1200"/>
                  <a:gd name="T34" fmla="*/ 924 w 1226"/>
                  <a:gd name="T35" fmla="*/ 778 h 1200"/>
                  <a:gd name="T36" fmla="*/ 953 w 1226"/>
                  <a:gd name="T37" fmla="*/ 695 h 1200"/>
                  <a:gd name="T38" fmla="*/ 962 w 1226"/>
                  <a:gd name="T39" fmla="*/ 604 h 1200"/>
                  <a:gd name="T40" fmla="*/ 955 w 1226"/>
                  <a:gd name="T41" fmla="*/ 529 h 1200"/>
                  <a:gd name="T42" fmla="*/ 930 w 1226"/>
                  <a:gd name="T43" fmla="*/ 443 h 1200"/>
                  <a:gd name="T44" fmla="*/ 886 w 1226"/>
                  <a:gd name="T45" fmla="*/ 366 h 1200"/>
                  <a:gd name="T46" fmla="*/ 826 w 1226"/>
                  <a:gd name="T47" fmla="*/ 305 h 1200"/>
                  <a:gd name="T48" fmla="*/ 752 w 1226"/>
                  <a:gd name="T49" fmla="*/ 260 h 1200"/>
                  <a:gd name="T50" fmla="*/ 666 w 1226"/>
                  <a:gd name="T51" fmla="*/ 235 h 1200"/>
                  <a:gd name="T52" fmla="*/ 609 w 1226"/>
                  <a:gd name="T53" fmla="*/ 1200 h 1200"/>
                  <a:gd name="T54" fmla="*/ 452 w 1226"/>
                  <a:gd name="T55" fmla="*/ 1182 h 1200"/>
                  <a:gd name="T56" fmla="*/ 313 w 1226"/>
                  <a:gd name="T57" fmla="*/ 1128 h 1200"/>
                  <a:gd name="T58" fmla="*/ 193 w 1226"/>
                  <a:gd name="T59" fmla="*/ 1045 h 1200"/>
                  <a:gd name="T60" fmla="*/ 100 w 1226"/>
                  <a:gd name="T61" fmla="*/ 937 h 1200"/>
                  <a:gd name="T62" fmla="*/ 34 w 1226"/>
                  <a:gd name="T63" fmla="*/ 808 h 1200"/>
                  <a:gd name="T64" fmla="*/ 2 w 1226"/>
                  <a:gd name="T65" fmla="*/ 665 h 1200"/>
                  <a:gd name="T66" fmla="*/ 2 w 1226"/>
                  <a:gd name="T67" fmla="*/ 542 h 1200"/>
                  <a:gd name="T68" fmla="*/ 34 w 1226"/>
                  <a:gd name="T69" fmla="*/ 396 h 1200"/>
                  <a:gd name="T70" fmla="*/ 100 w 1226"/>
                  <a:gd name="T71" fmla="*/ 267 h 1200"/>
                  <a:gd name="T72" fmla="*/ 195 w 1226"/>
                  <a:gd name="T73" fmla="*/ 157 h 1200"/>
                  <a:gd name="T74" fmla="*/ 315 w 1226"/>
                  <a:gd name="T75" fmla="*/ 73 h 1200"/>
                  <a:gd name="T76" fmla="*/ 456 w 1226"/>
                  <a:gd name="T77" fmla="*/ 19 h 1200"/>
                  <a:gd name="T78" fmla="*/ 613 w 1226"/>
                  <a:gd name="T79" fmla="*/ 0 h 1200"/>
                  <a:gd name="T80" fmla="*/ 741 w 1226"/>
                  <a:gd name="T81" fmla="*/ 12 h 1200"/>
                  <a:gd name="T82" fmla="*/ 886 w 1226"/>
                  <a:gd name="T83" fmla="*/ 58 h 1200"/>
                  <a:gd name="T84" fmla="*/ 1009 w 1226"/>
                  <a:gd name="T85" fmla="*/ 137 h 1200"/>
                  <a:gd name="T86" fmla="*/ 1109 w 1226"/>
                  <a:gd name="T87" fmla="*/ 240 h 1200"/>
                  <a:gd name="T88" fmla="*/ 1180 w 1226"/>
                  <a:gd name="T89" fmla="*/ 365 h 1200"/>
                  <a:gd name="T90" fmla="*/ 1219 w 1226"/>
                  <a:gd name="T91" fmla="*/ 507 h 1200"/>
                  <a:gd name="T92" fmla="*/ 1225 w 1226"/>
                  <a:gd name="T93" fmla="*/ 629 h 1200"/>
                  <a:gd name="T94" fmla="*/ 1200 w 1226"/>
                  <a:gd name="T95" fmla="*/ 777 h 1200"/>
                  <a:gd name="T96" fmla="*/ 1140 w 1226"/>
                  <a:gd name="T97" fmla="*/ 910 h 1200"/>
                  <a:gd name="T98" fmla="*/ 1051 w 1226"/>
                  <a:gd name="T99" fmla="*/ 1023 h 1200"/>
                  <a:gd name="T100" fmla="*/ 936 w 1226"/>
                  <a:gd name="T101" fmla="*/ 1113 h 1200"/>
                  <a:gd name="T102" fmla="*/ 797 w 1226"/>
                  <a:gd name="T103" fmla="*/ 1173 h 1200"/>
                  <a:gd name="T104" fmla="*/ 642 w 1226"/>
                  <a:gd name="T105"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26" h="1200">
                    <a:moveTo>
                      <a:pt x="609" y="230"/>
                    </a:moveTo>
                    <a:lnTo>
                      <a:pt x="609" y="230"/>
                    </a:lnTo>
                    <a:lnTo>
                      <a:pt x="590" y="231"/>
                    </a:lnTo>
                    <a:lnTo>
                      <a:pt x="570" y="233"/>
                    </a:lnTo>
                    <a:lnTo>
                      <a:pt x="551" y="235"/>
                    </a:lnTo>
                    <a:lnTo>
                      <a:pt x="533" y="239"/>
                    </a:lnTo>
                    <a:lnTo>
                      <a:pt x="516" y="242"/>
                    </a:lnTo>
                    <a:lnTo>
                      <a:pt x="499" y="247"/>
                    </a:lnTo>
                    <a:lnTo>
                      <a:pt x="482" y="253"/>
                    </a:lnTo>
                    <a:lnTo>
                      <a:pt x="465" y="260"/>
                    </a:lnTo>
                    <a:lnTo>
                      <a:pt x="450" y="267"/>
                    </a:lnTo>
                    <a:lnTo>
                      <a:pt x="436" y="276"/>
                    </a:lnTo>
                    <a:lnTo>
                      <a:pt x="421" y="284"/>
                    </a:lnTo>
                    <a:lnTo>
                      <a:pt x="407" y="293"/>
                    </a:lnTo>
                    <a:lnTo>
                      <a:pt x="394" y="304"/>
                    </a:lnTo>
                    <a:lnTo>
                      <a:pt x="381" y="315"/>
                    </a:lnTo>
                    <a:lnTo>
                      <a:pt x="369" y="327"/>
                    </a:lnTo>
                    <a:lnTo>
                      <a:pt x="357" y="339"/>
                    </a:lnTo>
                    <a:lnTo>
                      <a:pt x="346" y="352"/>
                    </a:lnTo>
                    <a:lnTo>
                      <a:pt x="335" y="365"/>
                    </a:lnTo>
                    <a:lnTo>
                      <a:pt x="326" y="378"/>
                    </a:lnTo>
                    <a:lnTo>
                      <a:pt x="316" y="394"/>
                    </a:lnTo>
                    <a:lnTo>
                      <a:pt x="308" y="408"/>
                    </a:lnTo>
                    <a:lnTo>
                      <a:pt x="301" y="424"/>
                    </a:lnTo>
                    <a:lnTo>
                      <a:pt x="293" y="439"/>
                    </a:lnTo>
                    <a:lnTo>
                      <a:pt x="287" y="456"/>
                    </a:lnTo>
                    <a:lnTo>
                      <a:pt x="281" y="473"/>
                    </a:lnTo>
                    <a:lnTo>
                      <a:pt x="277" y="489"/>
                    </a:lnTo>
                    <a:lnTo>
                      <a:pt x="272" y="507"/>
                    </a:lnTo>
                    <a:lnTo>
                      <a:pt x="268" y="525"/>
                    </a:lnTo>
                    <a:lnTo>
                      <a:pt x="266" y="543"/>
                    </a:lnTo>
                    <a:lnTo>
                      <a:pt x="265" y="561"/>
                    </a:lnTo>
                    <a:lnTo>
                      <a:pt x="264" y="580"/>
                    </a:lnTo>
                    <a:lnTo>
                      <a:pt x="262" y="599"/>
                    </a:lnTo>
                    <a:lnTo>
                      <a:pt x="262" y="599"/>
                    </a:lnTo>
                    <a:lnTo>
                      <a:pt x="264" y="618"/>
                    </a:lnTo>
                    <a:lnTo>
                      <a:pt x="265" y="637"/>
                    </a:lnTo>
                    <a:lnTo>
                      <a:pt x="266" y="655"/>
                    </a:lnTo>
                    <a:lnTo>
                      <a:pt x="270" y="673"/>
                    </a:lnTo>
                    <a:lnTo>
                      <a:pt x="273" y="691"/>
                    </a:lnTo>
                    <a:lnTo>
                      <a:pt x="278" y="709"/>
                    </a:lnTo>
                    <a:lnTo>
                      <a:pt x="283" y="727"/>
                    </a:lnTo>
                    <a:lnTo>
                      <a:pt x="289" y="744"/>
                    </a:lnTo>
                    <a:lnTo>
                      <a:pt x="296" y="760"/>
                    </a:lnTo>
                    <a:lnTo>
                      <a:pt x="303" y="776"/>
                    </a:lnTo>
                    <a:lnTo>
                      <a:pt x="311" y="792"/>
                    </a:lnTo>
                    <a:lnTo>
                      <a:pt x="320" y="807"/>
                    </a:lnTo>
                    <a:lnTo>
                      <a:pt x="329" y="821"/>
                    </a:lnTo>
                    <a:lnTo>
                      <a:pt x="339" y="836"/>
                    </a:lnTo>
                    <a:lnTo>
                      <a:pt x="350" y="849"/>
                    </a:lnTo>
                    <a:lnTo>
                      <a:pt x="361" y="862"/>
                    </a:lnTo>
                    <a:lnTo>
                      <a:pt x="373" y="874"/>
                    </a:lnTo>
                    <a:lnTo>
                      <a:pt x="385" y="886"/>
                    </a:lnTo>
                    <a:lnTo>
                      <a:pt x="398" y="898"/>
                    </a:lnTo>
                    <a:lnTo>
                      <a:pt x="413" y="907"/>
                    </a:lnTo>
                    <a:lnTo>
                      <a:pt x="426" y="917"/>
                    </a:lnTo>
                    <a:lnTo>
                      <a:pt x="441" y="926"/>
                    </a:lnTo>
                    <a:lnTo>
                      <a:pt x="457" y="935"/>
                    </a:lnTo>
                    <a:lnTo>
                      <a:pt x="473" y="942"/>
                    </a:lnTo>
                    <a:lnTo>
                      <a:pt x="488" y="949"/>
                    </a:lnTo>
                    <a:lnTo>
                      <a:pt x="505" y="955"/>
                    </a:lnTo>
                    <a:lnTo>
                      <a:pt x="522" y="960"/>
                    </a:lnTo>
                    <a:lnTo>
                      <a:pt x="539" y="964"/>
                    </a:lnTo>
                    <a:lnTo>
                      <a:pt x="557" y="967"/>
                    </a:lnTo>
                    <a:lnTo>
                      <a:pt x="575" y="969"/>
                    </a:lnTo>
                    <a:lnTo>
                      <a:pt x="594" y="971"/>
                    </a:lnTo>
                    <a:lnTo>
                      <a:pt x="613" y="972"/>
                    </a:lnTo>
                    <a:lnTo>
                      <a:pt x="613" y="972"/>
                    </a:lnTo>
                    <a:lnTo>
                      <a:pt x="634" y="971"/>
                    </a:lnTo>
                    <a:lnTo>
                      <a:pt x="653" y="969"/>
                    </a:lnTo>
                    <a:lnTo>
                      <a:pt x="672" y="967"/>
                    </a:lnTo>
                    <a:lnTo>
                      <a:pt x="690" y="964"/>
                    </a:lnTo>
                    <a:lnTo>
                      <a:pt x="708" y="960"/>
                    </a:lnTo>
                    <a:lnTo>
                      <a:pt x="725" y="955"/>
                    </a:lnTo>
                    <a:lnTo>
                      <a:pt x="741" y="949"/>
                    </a:lnTo>
                    <a:lnTo>
                      <a:pt x="758" y="942"/>
                    </a:lnTo>
                    <a:lnTo>
                      <a:pt x="774" y="935"/>
                    </a:lnTo>
                    <a:lnTo>
                      <a:pt x="789" y="926"/>
                    </a:lnTo>
                    <a:lnTo>
                      <a:pt x="803" y="918"/>
                    </a:lnTo>
                    <a:lnTo>
                      <a:pt x="818" y="909"/>
                    </a:lnTo>
                    <a:lnTo>
                      <a:pt x="831" y="898"/>
                    </a:lnTo>
                    <a:lnTo>
                      <a:pt x="844" y="887"/>
                    </a:lnTo>
                    <a:lnTo>
                      <a:pt x="856" y="875"/>
                    </a:lnTo>
                    <a:lnTo>
                      <a:pt x="868" y="863"/>
                    </a:lnTo>
                    <a:lnTo>
                      <a:pt x="879" y="851"/>
                    </a:lnTo>
                    <a:lnTo>
                      <a:pt x="889" y="837"/>
                    </a:lnTo>
                    <a:lnTo>
                      <a:pt x="899" y="824"/>
                    </a:lnTo>
                    <a:lnTo>
                      <a:pt x="908" y="809"/>
                    </a:lnTo>
                    <a:lnTo>
                      <a:pt x="917" y="794"/>
                    </a:lnTo>
                    <a:lnTo>
                      <a:pt x="924" y="778"/>
                    </a:lnTo>
                    <a:lnTo>
                      <a:pt x="931" y="763"/>
                    </a:lnTo>
                    <a:lnTo>
                      <a:pt x="938" y="746"/>
                    </a:lnTo>
                    <a:lnTo>
                      <a:pt x="943" y="729"/>
                    </a:lnTo>
                    <a:lnTo>
                      <a:pt x="948" y="713"/>
                    </a:lnTo>
                    <a:lnTo>
                      <a:pt x="953" y="695"/>
                    </a:lnTo>
                    <a:lnTo>
                      <a:pt x="956" y="677"/>
                    </a:lnTo>
                    <a:lnTo>
                      <a:pt x="959" y="659"/>
                    </a:lnTo>
                    <a:lnTo>
                      <a:pt x="961" y="641"/>
                    </a:lnTo>
                    <a:lnTo>
                      <a:pt x="962" y="622"/>
                    </a:lnTo>
                    <a:lnTo>
                      <a:pt x="962" y="604"/>
                    </a:lnTo>
                    <a:lnTo>
                      <a:pt x="962" y="604"/>
                    </a:lnTo>
                    <a:lnTo>
                      <a:pt x="962" y="585"/>
                    </a:lnTo>
                    <a:lnTo>
                      <a:pt x="961" y="566"/>
                    </a:lnTo>
                    <a:lnTo>
                      <a:pt x="959" y="547"/>
                    </a:lnTo>
                    <a:lnTo>
                      <a:pt x="955" y="529"/>
                    </a:lnTo>
                    <a:lnTo>
                      <a:pt x="951" y="511"/>
                    </a:lnTo>
                    <a:lnTo>
                      <a:pt x="948" y="493"/>
                    </a:lnTo>
                    <a:lnTo>
                      <a:pt x="942" y="476"/>
                    </a:lnTo>
                    <a:lnTo>
                      <a:pt x="936" y="458"/>
                    </a:lnTo>
                    <a:lnTo>
                      <a:pt x="930" y="443"/>
                    </a:lnTo>
                    <a:lnTo>
                      <a:pt x="922" y="426"/>
                    </a:lnTo>
                    <a:lnTo>
                      <a:pt x="914" y="411"/>
                    </a:lnTo>
                    <a:lnTo>
                      <a:pt x="905" y="395"/>
                    </a:lnTo>
                    <a:lnTo>
                      <a:pt x="895" y="381"/>
                    </a:lnTo>
                    <a:lnTo>
                      <a:pt x="886" y="366"/>
                    </a:lnTo>
                    <a:lnTo>
                      <a:pt x="875" y="353"/>
                    </a:lnTo>
                    <a:lnTo>
                      <a:pt x="863" y="340"/>
                    </a:lnTo>
                    <a:lnTo>
                      <a:pt x="851" y="328"/>
                    </a:lnTo>
                    <a:lnTo>
                      <a:pt x="839" y="316"/>
                    </a:lnTo>
                    <a:lnTo>
                      <a:pt x="826" y="305"/>
                    </a:lnTo>
                    <a:lnTo>
                      <a:pt x="812" y="295"/>
                    </a:lnTo>
                    <a:lnTo>
                      <a:pt x="797" y="285"/>
                    </a:lnTo>
                    <a:lnTo>
                      <a:pt x="783" y="276"/>
                    </a:lnTo>
                    <a:lnTo>
                      <a:pt x="768" y="267"/>
                    </a:lnTo>
                    <a:lnTo>
                      <a:pt x="752" y="260"/>
                    </a:lnTo>
                    <a:lnTo>
                      <a:pt x="735" y="253"/>
                    </a:lnTo>
                    <a:lnTo>
                      <a:pt x="719" y="247"/>
                    </a:lnTo>
                    <a:lnTo>
                      <a:pt x="702" y="242"/>
                    </a:lnTo>
                    <a:lnTo>
                      <a:pt x="684" y="239"/>
                    </a:lnTo>
                    <a:lnTo>
                      <a:pt x="666" y="235"/>
                    </a:lnTo>
                    <a:lnTo>
                      <a:pt x="647" y="233"/>
                    </a:lnTo>
                    <a:lnTo>
                      <a:pt x="629" y="231"/>
                    </a:lnTo>
                    <a:lnTo>
                      <a:pt x="609" y="230"/>
                    </a:lnTo>
                    <a:close/>
                    <a:moveTo>
                      <a:pt x="609" y="1200"/>
                    </a:moveTo>
                    <a:lnTo>
                      <a:pt x="609" y="1200"/>
                    </a:lnTo>
                    <a:lnTo>
                      <a:pt x="576" y="1200"/>
                    </a:lnTo>
                    <a:lnTo>
                      <a:pt x="544" y="1198"/>
                    </a:lnTo>
                    <a:lnTo>
                      <a:pt x="513" y="1194"/>
                    </a:lnTo>
                    <a:lnTo>
                      <a:pt x="482" y="1188"/>
                    </a:lnTo>
                    <a:lnTo>
                      <a:pt x="452" y="1182"/>
                    </a:lnTo>
                    <a:lnTo>
                      <a:pt x="422" y="1174"/>
                    </a:lnTo>
                    <a:lnTo>
                      <a:pt x="394" y="1164"/>
                    </a:lnTo>
                    <a:lnTo>
                      <a:pt x="366" y="1153"/>
                    </a:lnTo>
                    <a:lnTo>
                      <a:pt x="339" y="1141"/>
                    </a:lnTo>
                    <a:lnTo>
                      <a:pt x="313" y="1128"/>
                    </a:lnTo>
                    <a:lnTo>
                      <a:pt x="286" y="1114"/>
                    </a:lnTo>
                    <a:lnTo>
                      <a:pt x="262" y="1098"/>
                    </a:lnTo>
                    <a:lnTo>
                      <a:pt x="238" y="1082"/>
                    </a:lnTo>
                    <a:lnTo>
                      <a:pt x="216" y="1064"/>
                    </a:lnTo>
                    <a:lnTo>
                      <a:pt x="193" y="1045"/>
                    </a:lnTo>
                    <a:lnTo>
                      <a:pt x="173" y="1026"/>
                    </a:lnTo>
                    <a:lnTo>
                      <a:pt x="152" y="1004"/>
                    </a:lnTo>
                    <a:lnTo>
                      <a:pt x="133" y="983"/>
                    </a:lnTo>
                    <a:lnTo>
                      <a:pt x="117" y="960"/>
                    </a:lnTo>
                    <a:lnTo>
                      <a:pt x="100" y="937"/>
                    </a:lnTo>
                    <a:lnTo>
                      <a:pt x="84" y="912"/>
                    </a:lnTo>
                    <a:lnTo>
                      <a:pt x="70" y="887"/>
                    </a:lnTo>
                    <a:lnTo>
                      <a:pt x="57" y="862"/>
                    </a:lnTo>
                    <a:lnTo>
                      <a:pt x="45" y="836"/>
                    </a:lnTo>
                    <a:lnTo>
                      <a:pt x="34" y="808"/>
                    </a:lnTo>
                    <a:lnTo>
                      <a:pt x="26" y="781"/>
                    </a:lnTo>
                    <a:lnTo>
                      <a:pt x="18" y="752"/>
                    </a:lnTo>
                    <a:lnTo>
                      <a:pt x="10" y="723"/>
                    </a:lnTo>
                    <a:lnTo>
                      <a:pt x="6" y="694"/>
                    </a:lnTo>
                    <a:lnTo>
                      <a:pt x="2" y="665"/>
                    </a:lnTo>
                    <a:lnTo>
                      <a:pt x="0" y="634"/>
                    </a:lnTo>
                    <a:lnTo>
                      <a:pt x="0" y="604"/>
                    </a:lnTo>
                    <a:lnTo>
                      <a:pt x="0" y="604"/>
                    </a:lnTo>
                    <a:lnTo>
                      <a:pt x="0" y="573"/>
                    </a:lnTo>
                    <a:lnTo>
                      <a:pt x="2" y="542"/>
                    </a:lnTo>
                    <a:lnTo>
                      <a:pt x="6" y="512"/>
                    </a:lnTo>
                    <a:lnTo>
                      <a:pt x="12" y="482"/>
                    </a:lnTo>
                    <a:lnTo>
                      <a:pt x="18" y="454"/>
                    </a:lnTo>
                    <a:lnTo>
                      <a:pt x="26" y="425"/>
                    </a:lnTo>
                    <a:lnTo>
                      <a:pt x="34" y="396"/>
                    </a:lnTo>
                    <a:lnTo>
                      <a:pt x="45" y="370"/>
                    </a:lnTo>
                    <a:lnTo>
                      <a:pt x="57" y="342"/>
                    </a:lnTo>
                    <a:lnTo>
                      <a:pt x="70" y="316"/>
                    </a:lnTo>
                    <a:lnTo>
                      <a:pt x="84" y="291"/>
                    </a:lnTo>
                    <a:lnTo>
                      <a:pt x="100" y="267"/>
                    </a:lnTo>
                    <a:lnTo>
                      <a:pt x="117" y="243"/>
                    </a:lnTo>
                    <a:lnTo>
                      <a:pt x="135" y="221"/>
                    </a:lnTo>
                    <a:lnTo>
                      <a:pt x="154" y="198"/>
                    </a:lnTo>
                    <a:lnTo>
                      <a:pt x="174" y="178"/>
                    </a:lnTo>
                    <a:lnTo>
                      <a:pt x="195" y="157"/>
                    </a:lnTo>
                    <a:lnTo>
                      <a:pt x="217" y="138"/>
                    </a:lnTo>
                    <a:lnTo>
                      <a:pt x="240" y="120"/>
                    </a:lnTo>
                    <a:lnTo>
                      <a:pt x="264" y="104"/>
                    </a:lnTo>
                    <a:lnTo>
                      <a:pt x="289" y="88"/>
                    </a:lnTo>
                    <a:lnTo>
                      <a:pt x="315" y="73"/>
                    </a:lnTo>
                    <a:lnTo>
                      <a:pt x="341" y="59"/>
                    </a:lnTo>
                    <a:lnTo>
                      <a:pt x="369" y="47"/>
                    </a:lnTo>
                    <a:lnTo>
                      <a:pt x="397" y="37"/>
                    </a:lnTo>
                    <a:lnTo>
                      <a:pt x="426" y="27"/>
                    </a:lnTo>
                    <a:lnTo>
                      <a:pt x="456" y="19"/>
                    </a:lnTo>
                    <a:lnTo>
                      <a:pt x="486" y="12"/>
                    </a:lnTo>
                    <a:lnTo>
                      <a:pt x="517" y="7"/>
                    </a:lnTo>
                    <a:lnTo>
                      <a:pt x="549" y="3"/>
                    </a:lnTo>
                    <a:lnTo>
                      <a:pt x="581" y="1"/>
                    </a:lnTo>
                    <a:lnTo>
                      <a:pt x="613" y="0"/>
                    </a:lnTo>
                    <a:lnTo>
                      <a:pt x="613" y="0"/>
                    </a:lnTo>
                    <a:lnTo>
                      <a:pt x="647" y="1"/>
                    </a:lnTo>
                    <a:lnTo>
                      <a:pt x="679" y="3"/>
                    </a:lnTo>
                    <a:lnTo>
                      <a:pt x="710" y="7"/>
                    </a:lnTo>
                    <a:lnTo>
                      <a:pt x="741" y="12"/>
                    </a:lnTo>
                    <a:lnTo>
                      <a:pt x="771" y="19"/>
                    </a:lnTo>
                    <a:lnTo>
                      <a:pt x="801" y="27"/>
                    </a:lnTo>
                    <a:lnTo>
                      <a:pt x="830" y="35"/>
                    </a:lnTo>
                    <a:lnTo>
                      <a:pt x="858" y="46"/>
                    </a:lnTo>
                    <a:lnTo>
                      <a:pt x="886" y="58"/>
                    </a:lnTo>
                    <a:lnTo>
                      <a:pt x="912" y="73"/>
                    </a:lnTo>
                    <a:lnTo>
                      <a:pt x="937" y="87"/>
                    </a:lnTo>
                    <a:lnTo>
                      <a:pt x="962" y="102"/>
                    </a:lnTo>
                    <a:lnTo>
                      <a:pt x="986" y="119"/>
                    </a:lnTo>
                    <a:lnTo>
                      <a:pt x="1009" y="137"/>
                    </a:lnTo>
                    <a:lnTo>
                      <a:pt x="1031" y="155"/>
                    </a:lnTo>
                    <a:lnTo>
                      <a:pt x="1052" y="175"/>
                    </a:lnTo>
                    <a:lnTo>
                      <a:pt x="1072" y="196"/>
                    </a:lnTo>
                    <a:lnTo>
                      <a:pt x="1091" y="218"/>
                    </a:lnTo>
                    <a:lnTo>
                      <a:pt x="1109" y="240"/>
                    </a:lnTo>
                    <a:lnTo>
                      <a:pt x="1125" y="264"/>
                    </a:lnTo>
                    <a:lnTo>
                      <a:pt x="1140" y="289"/>
                    </a:lnTo>
                    <a:lnTo>
                      <a:pt x="1154" y="314"/>
                    </a:lnTo>
                    <a:lnTo>
                      <a:pt x="1168" y="339"/>
                    </a:lnTo>
                    <a:lnTo>
                      <a:pt x="1180" y="365"/>
                    </a:lnTo>
                    <a:lnTo>
                      <a:pt x="1190" y="393"/>
                    </a:lnTo>
                    <a:lnTo>
                      <a:pt x="1200" y="420"/>
                    </a:lnTo>
                    <a:lnTo>
                      <a:pt x="1207" y="449"/>
                    </a:lnTo>
                    <a:lnTo>
                      <a:pt x="1214" y="479"/>
                    </a:lnTo>
                    <a:lnTo>
                      <a:pt x="1219" y="507"/>
                    </a:lnTo>
                    <a:lnTo>
                      <a:pt x="1223" y="537"/>
                    </a:lnTo>
                    <a:lnTo>
                      <a:pt x="1225" y="568"/>
                    </a:lnTo>
                    <a:lnTo>
                      <a:pt x="1226" y="599"/>
                    </a:lnTo>
                    <a:lnTo>
                      <a:pt x="1226" y="599"/>
                    </a:lnTo>
                    <a:lnTo>
                      <a:pt x="1225" y="629"/>
                    </a:lnTo>
                    <a:lnTo>
                      <a:pt x="1223" y="660"/>
                    </a:lnTo>
                    <a:lnTo>
                      <a:pt x="1219" y="690"/>
                    </a:lnTo>
                    <a:lnTo>
                      <a:pt x="1214" y="720"/>
                    </a:lnTo>
                    <a:lnTo>
                      <a:pt x="1207" y="749"/>
                    </a:lnTo>
                    <a:lnTo>
                      <a:pt x="1200" y="777"/>
                    </a:lnTo>
                    <a:lnTo>
                      <a:pt x="1190" y="805"/>
                    </a:lnTo>
                    <a:lnTo>
                      <a:pt x="1180" y="832"/>
                    </a:lnTo>
                    <a:lnTo>
                      <a:pt x="1168" y="858"/>
                    </a:lnTo>
                    <a:lnTo>
                      <a:pt x="1154" y="885"/>
                    </a:lnTo>
                    <a:lnTo>
                      <a:pt x="1140" y="910"/>
                    </a:lnTo>
                    <a:lnTo>
                      <a:pt x="1125" y="934"/>
                    </a:lnTo>
                    <a:lnTo>
                      <a:pt x="1108" y="958"/>
                    </a:lnTo>
                    <a:lnTo>
                      <a:pt x="1090" y="980"/>
                    </a:lnTo>
                    <a:lnTo>
                      <a:pt x="1071" y="1002"/>
                    </a:lnTo>
                    <a:lnTo>
                      <a:pt x="1051" y="1023"/>
                    </a:lnTo>
                    <a:lnTo>
                      <a:pt x="1029" y="1044"/>
                    </a:lnTo>
                    <a:lnTo>
                      <a:pt x="1008" y="1061"/>
                    </a:lnTo>
                    <a:lnTo>
                      <a:pt x="985" y="1081"/>
                    </a:lnTo>
                    <a:lnTo>
                      <a:pt x="960" y="1097"/>
                    </a:lnTo>
                    <a:lnTo>
                      <a:pt x="936" y="1113"/>
                    </a:lnTo>
                    <a:lnTo>
                      <a:pt x="910" y="1127"/>
                    </a:lnTo>
                    <a:lnTo>
                      <a:pt x="883" y="1140"/>
                    </a:lnTo>
                    <a:lnTo>
                      <a:pt x="856" y="1152"/>
                    </a:lnTo>
                    <a:lnTo>
                      <a:pt x="827" y="1163"/>
                    </a:lnTo>
                    <a:lnTo>
                      <a:pt x="797" y="1173"/>
                    </a:lnTo>
                    <a:lnTo>
                      <a:pt x="769" y="1181"/>
                    </a:lnTo>
                    <a:lnTo>
                      <a:pt x="738" y="1188"/>
                    </a:lnTo>
                    <a:lnTo>
                      <a:pt x="707" y="1193"/>
                    </a:lnTo>
                    <a:lnTo>
                      <a:pt x="674" y="1198"/>
                    </a:lnTo>
                    <a:lnTo>
                      <a:pt x="642" y="1200"/>
                    </a:lnTo>
                    <a:lnTo>
                      <a:pt x="609"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3" name="Freeform 20"/>
              <p:cNvSpPr>
                <a:spLocks noEditPoints="1"/>
              </p:cNvSpPr>
              <p:nvPr userDrawn="1"/>
            </p:nvSpPr>
            <p:spPr bwMode="auto">
              <a:xfrm>
                <a:off x="6402388" y="3122613"/>
                <a:ext cx="828675" cy="946150"/>
              </a:xfrm>
              <a:custGeom>
                <a:avLst/>
                <a:gdLst>
                  <a:gd name="T0" fmla="*/ 733 w 1044"/>
                  <a:gd name="T1" fmla="*/ 661 h 1192"/>
                  <a:gd name="T2" fmla="*/ 601 w 1044"/>
                  <a:gd name="T3" fmla="*/ 636 h 1192"/>
                  <a:gd name="T4" fmla="*/ 496 w 1044"/>
                  <a:gd name="T5" fmla="*/ 634 h 1192"/>
                  <a:gd name="T6" fmla="*/ 391 w 1044"/>
                  <a:gd name="T7" fmla="*/ 653 h 1192"/>
                  <a:gd name="T8" fmla="*/ 315 w 1044"/>
                  <a:gd name="T9" fmla="*/ 695 h 1192"/>
                  <a:gd name="T10" fmla="*/ 272 w 1044"/>
                  <a:gd name="T11" fmla="*/ 758 h 1192"/>
                  <a:gd name="T12" fmla="*/ 262 w 1044"/>
                  <a:gd name="T13" fmla="*/ 823 h 1192"/>
                  <a:gd name="T14" fmla="*/ 271 w 1044"/>
                  <a:gd name="T15" fmla="*/ 879 h 1192"/>
                  <a:gd name="T16" fmla="*/ 312 w 1044"/>
                  <a:gd name="T17" fmla="*/ 937 h 1192"/>
                  <a:gd name="T18" fmla="*/ 378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90 w 1044"/>
                  <a:gd name="T33" fmla="*/ 679 h 1192"/>
                  <a:gd name="T34" fmla="*/ 767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5 w 1044"/>
                  <a:gd name="T47" fmla="*/ 1168 h 1192"/>
                  <a:gd name="T48" fmla="*/ 184 w 1044"/>
                  <a:gd name="T49" fmla="*/ 1139 h 1192"/>
                  <a:gd name="T50" fmla="*/ 123 w 1044"/>
                  <a:gd name="T51" fmla="*/ 1100 h 1192"/>
                  <a:gd name="T52" fmla="*/ 73 w 1044"/>
                  <a:gd name="T53" fmla="*/ 1050 h 1192"/>
                  <a:gd name="T54" fmla="*/ 34 w 1044"/>
                  <a:gd name="T55" fmla="*/ 989 h 1192"/>
                  <a:gd name="T56" fmla="*/ 9 w 1044"/>
                  <a:gd name="T57" fmla="*/ 917 h 1192"/>
                  <a:gd name="T58" fmla="*/ 0 w 1044"/>
                  <a:gd name="T59" fmla="*/ 836 h 1192"/>
                  <a:gd name="T60" fmla="*/ 3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4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5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90" y="679"/>
                    </a:moveTo>
                    <a:lnTo>
                      <a:pt x="790" y="679"/>
                    </a:lnTo>
                    <a:lnTo>
                      <a:pt x="762" y="670"/>
                    </a:lnTo>
                    <a:lnTo>
                      <a:pt x="733" y="661"/>
                    </a:lnTo>
                    <a:lnTo>
                      <a:pt x="704" y="653"/>
                    </a:lnTo>
                    <a:lnTo>
                      <a:pt x="670" y="646"/>
                    </a:lnTo>
                    <a:lnTo>
                      <a:pt x="637" y="641"/>
                    </a:lnTo>
                    <a:lnTo>
                      <a:pt x="601" y="636"/>
                    </a:lnTo>
                    <a:lnTo>
                      <a:pt x="564" y="634"/>
                    </a:lnTo>
                    <a:lnTo>
                      <a:pt x="526" y="633"/>
                    </a:lnTo>
                    <a:lnTo>
                      <a:pt x="526" y="633"/>
                    </a:lnTo>
                    <a:lnTo>
                      <a:pt x="496" y="634"/>
                    </a:lnTo>
                    <a:lnTo>
                      <a:pt x="467" y="636"/>
                    </a:lnTo>
                    <a:lnTo>
                      <a:pt x="440" y="640"/>
                    </a:lnTo>
                    <a:lnTo>
                      <a:pt x="415" y="646"/>
                    </a:lnTo>
                    <a:lnTo>
                      <a:pt x="391" y="653"/>
                    </a:lnTo>
                    <a:lnTo>
                      <a:pt x="369" y="661"/>
                    </a:lnTo>
                    <a:lnTo>
                      <a:pt x="350" y="671"/>
                    </a:lnTo>
                    <a:lnTo>
                      <a:pt x="332" y="682"/>
                    </a:lnTo>
                    <a:lnTo>
                      <a:pt x="315" y="695"/>
                    </a:lnTo>
                    <a:lnTo>
                      <a:pt x="301" y="708"/>
                    </a:lnTo>
                    <a:lnTo>
                      <a:pt x="289" y="724"/>
                    </a:lnTo>
                    <a:lnTo>
                      <a:pt x="280" y="740"/>
                    </a:lnTo>
                    <a:lnTo>
                      <a:pt x="272" y="758"/>
                    </a:lnTo>
                    <a:lnTo>
                      <a:pt x="266" y="777"/>
                    </a:lnTo>
                    <a:lnTo>
                      <a:pt x="263" y="798"/>
                    </a:lnTo>
                    <a:lnTo>
                      <a:pt x="262" y="819"/>
                    </a:lnTo>
                    <a:lnTo>
                      <a:pt x="262" y="823"/>
                    </a:lnTo>
                    <a:lnTo>
                      <a:pt x="262" y="823"/>
                    </a:lnTo>
                    <a:lnTo>
                      <a:pt x="263" y="843"/>
                    </a:lnTo>
                    <a:lnTo>
                      <a:pt x="266" y="861"/>
                    </a:lnTo>
                    <a:lnTo>
                      <a:pt x="271" y="879"/>
                    </a:lnTo>
                    <a:lnTo>
                      <a:pt x="280" y="896"/>
                    </a:lnTo>
                    <a:lnTo>
                      <a:pt x="288" y="911"/>
                    </a:lnTo>
                    <a:lnTo>
                      <a:pt x="300" y="924"/>
                    </a:lnTo>
                    <a:lnTo>
                      <a:pt x="312" y="937"/>
                    </a:lnTo>
                    <a:lnTo>
                      <a:pt x="326" y="948"/>
                    </a:lnTo>
                    <a:lnTo>
                      <a:pt x="342" y="959"/>
                    </a:lnTo>
                    <a:lnTo>
                      <a:pt x="360" y="967"/>
                    </a:lnTo>
                    <a:lnTo>
                      <a:pt x="378" y="976"/>
                    </a:lnTo>
                    <a:lnTo>
                      <a:pt x="397" y="982"/>
                    </a:lnTo>
                    <a:lnTo>
                      <a:pt x="417" y="986"/>
                    </a:lnTo>
                    <a:lnTo>
                      <a:pt x="438" y="990"/>
                    </a:lnTo>
                    <a:lnTo>
                      <a:pt x="461" y="992"/>
                    </a:lnTo>
                    <a:lnTo>
                      <a:pt x="484" y="992"/>
                    </a:lnTo>
                    <a:lnTo>
                      <a:pt x="484"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4" y="802"/>
                    </a:lnTo>
                    <a:lnTo>
                      <a:pt x="786" y="790"/>
                    </a:lnTo>
                    <a:lnTo>
                      <a:pt x="787" y="777"/>
                    </a:lnTo>
                    <a:lnTo>
                      <a:pt x="788" y="764"/>
                    </a:lnTo>
                    <a:lnTo>
                      <a:pt x="790" y="751"/>
                    </a:lnTo>
                    <a:lnTo>
                      <a:pt x="790" y="679"/>
                    </a:lnTo>
                    <a:close/>
                    <a:moveTo>
                      <a:pt x="782" y="1167"/>
                    </a:moveTo>
                    <a:lnTo>
                      <a:pt x="782" y="1026"/>
                    </a:lnTo>
                    <a:lnTo>
                      <a:pt x="782" y="1026"/>
                    </a:lnTo>
                    <a:lnTo>
                      <a:pt x="767" y="1043"/>
                    </a:lnTo>
                    <a:lnTo>
                      <a:pt x="751" y="1059"/>
                    </a:lnTo>
                    <a:lnTo>
                      <a:pt x="733" y="1076"/>
                    </a:lnTo>
                    <a:lnTo>
                      <a:pt x="716"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49" y="1188"/>
                    </a:lnTo>
                    <a:lnTo>
                      <a:pt x="330" y="1186"/>
                    </a:lnTo>
                    <a:lnTo>
                      <a:pt x="311" y="1182"/>
                    </a:lnTo>
                    <a:lnTo>
                      <a:pt x="292" y="1179"/>
                    </a:lnTo>
                    <a:lnTo>
                      <a:pt x="272" y="1174"/>
                    </a:lnTo>
                    <a:lnTo>
                      <a:pt x="255" y="1168"/>
                    </a:lnTo>
                    <a:lnTo>
                      <a:pt x="235" y="1162"/>
                    </a:lnTo>
                    <a:lnTo>
                      <a:pt x="219" y="1155"/>
                    </a:lnTo>
                    <a:lnTo>
                      <a:pt x="201" y="1148"/>
                    </a:lnTo>
                    <a:lnTo>
                      <a:pt x="184" y="1139"/>
                    </a:lnTo>
                    <a:lnTo>
                      <a:pt x="169" y="1131"/>
                    </a:lnTo>
                    <a:lnTo>
                      <a:pt x="153" y="1121"/>
                    </a:lnTo>
                    <a:lnTo>
                      <a:pt x="137" y="1111"/>
                    </a:lnTo>
                    <a:lnTo>
                      <a:pt x="123" y="1100"/>
                    </a:lnTo>
                    <a:lnTo>
                      <a:pt x="110" y="1089"/>
                    </a:lnTo>
                    <a:lnTo>
                      <a:pt x="97" y="1076"/>
                    </a:lnTo>
                    <a:lnTo>
                      <a:pt x="84" y="1064"/>
                    </a:lnTo>
                    <a:lnTo>
                      <a:pt x="73" y="1050"/>
                    </a:lnTo>
                    <a:lnTo>
                      <a:pt x="61" y="1035"/>
                    </a:lnTo>
                    <a:lnTo>
                      <a:pt x="52" y="1021"/>
                    </a:lnTo>
                    <a:lnTo>
                      <a:pt x="42" y="1005"/>
                    </a:lnTo>
                    <a:lnTo>
                      <a:pt x="34" y="989"/>
                    </a:lnTo>
                    <a:lnTo>
                      <a:pt x="26" y="972"/>
                    </a:lnTo>
                    <a:lnTo>
                      <a:pt x="19" y="954"/>
                    </a:lnTo>
                    <a:lnTo>
                      <a:pt x="13" y="936"/>
                    </a:lnTo>
                    <a:lnTo>
                      <a:pt x="9" y="917"/>
                    </a:lnTo>
                    <a:lnTo>
                      <a:pt x="5" y="898"/>
                    </a:lnTo>
                    <a:lnTo>
                      <a:pt x="3" y="878"/>
                    </a:lnTo>
                    <a:lnTo>
                      <a:pt x="1" y="857"/>
                    </a:lnTo>
                    <a:lnTo>
                      <a:pt x="0" y="836"/>
                    </a:lnTo>
                    <a:lnTo>
                      <a:pt x="0" y="831"/>
                    </a:lnTo>
                    <a:lnTo>
                      <a:pt x="0" y="831"/>
                    </a:lnTo>
                    <a:lnTo>
                      <a:pt x="1" y="808"/>
                    </a:lnTo>
                    <a:lnTo>
                      <a:pt x="3" y="787"/>
                    </a:lnTo>
                    <a:lnTo>
                      <a:pt x="5"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1" y="491"/>
                    </a:lnTo>
                    <a:lnTo>
                      <a:pt x="281" y="485"/>
                    </a:lnTo>
                    <a:lnTo>
                      <a:pt x="302" y="479"/>
                    </a:lnTo>
                    <a:lnTo>
                      <a:pt x="324" y="474"/>
                    </a:lnTo>
                    <a:lnTo>
                      <a:pt x="346" y="470"/>
                    </a:lnTo>
                    <a:lnTo>
                      <a:pt x="369"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4" y="451"/>
                    </a:lnTo>
                    <a:lnTo>
                      <a:pt x="780" y="425"/>
                    </a:lnTo>
                    <a:lnTo>
                      <a:pt x="774" y="399"/>
                    </a:lnTo>
                    <a:lnTo>
                      <a:pt x="767" y="375"/>
                    </a:lnTo>
                    <a:lnTo>
                      <a:pt x="756" y="353"/>
                    </a:lnTo>
                    <a:lnTo>
                      <a:pt x="743" y="333"/>
                    </a:lnTo>
                    <a:lnTo>
                      <a:pt x="729" y="315"/>
                    </a:lnTo>
                    <a:lnTo>
                      <a:pt x="712" y="298"/>
                    </a:lnTo>
                    <a:lnTo>
                      <a:pt x="693" y="283"/>
                    </a:lnTo>
                    <a:lnTo>
                      <a:pt x="671" y="271"/>
                    </a:lnTo>
                    <a:lnTo>
                      <a:pt x="649" y="260"/>
                    </a:lnTo>
                    <a:lnTo>
                      <a:pt x="624" y="251"/>
                    </a:lnTo>
                    <a:lnTo>
                      <a:pt x="596" y="243"/>
                    </a:lnTo>
                    <a:lnTo>
                      <a:pt x="566" y="239"/>
                    </a:lnTo>
                    <a:lnTo>
                      <a:pt x="535" y="236"/>
                    </a:lnTo>
                    <a:lnTo>
                      <a:pt x="502" y="235"/>
                    </a:lnTo>
                    <a:lnTo>
                      <a:pt x="502" y="235"/>
                    </a:lnTo>
                    <a:lnTo>
                      <a:pt x="455" y="236"/>
                    </a:lnTo>
                    <a:lnTo>
                      <a:pt x="411" y="240"/>
                    </a:lnTo>
                    <a:lnTo>
                      <a:pt x="368" y="246"/>
                    </a:lnTo>
                    <a:lnTo>
                      <a:pt x="329" y="254"/>
                    </a:lnTo>
                    <a:lnTo>
                      <a:pt x="289" y="265"/>
                    </a:lnTo>
                    <a:lnTo>
                      <a:pt x="250" y="277"/>
                    </a:lnTo>
                    <a:lnTo>
                      <a:pt x="212" y="290"/>
                    </a:lnTo>
                    <a:lnTo>
                      <a:pt x="172" y="307"/>
                    </a:lnTo>
                    <a:lnTo>
                      <a:pt x="100" y="95"/>
                    </a:lnTo>
                    <a:lnTo>
                      <a:pt x="100" y="95"/>
                    </a:lnTo>
                    <a:lnTo>
                      <a:pt x="148" y="75"/>
                    </a:lnTo>
                    <a:lnTo>
                      <a:pt x="196" y="56"/>
                    </a:lnTo>
                    <a:lnTo>
                      <a:pt x="245" y="39"/>
                    </a:lnTo>
                    <a:lnTo>
                      <a:pt x="271" y="32"/>
                    </a:lnTo>
                    <a:lnTo>
                      <a:pt x="296" y="26"/>
                    </a:lnTo>
                    <a:lnTo>
                      <a:pt x="324" y="20"/>
                    </a:lnTo>
                    <a:lnTo>
                      <a:pt x="351" y="14"/>
                    </a:lnTo>
                    <a:lnTo>
                      <a:pt x="380" y="11"/>
                    </a:lnTo>
                    <a:lnTo>
                      <a:pt x="409" y="6"/>
                    </a:lnTo>
                    <a:lnTo>
                      <a:pt x="440" y="3"/>
                    </a:lnTo>
                    <a:lnTo>
                      <a:pt x="471" y="1"/>
                    </a:lnTo>
                    <a:lnTo>
                      <a:pt x="504" y="0"/>
                    </a:lnTo>
                    <a:lnTo>
                      <a:pt x="539" y="0"/>
                    </a:lnTo>
                    <a:lnTo>
                      <a:pt x="539" y="0"/>
                    </a:lnTo>
                    <a:lnTo>
                      <a:pt x="570" y="0"/>
                    </a:lnTo>
                    <a:lnTo>
                      <a:pt x="601" y="1"/>
                    </a:lnTo>
                    <a:lnTo>
                      <a:pt x="630"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9" y="126"/>
                    </a:lnTo>
                    <a:lnTo>
                      <a:pt x="934" y="143"/>
                    </a:lnTo>
                    <a:lnTo>
                      <a:pt x="948" y="160"/>
                    </a:lnTo>
                    <a:lnTo>
                      <a:pt x="962" y="178"/>
                    </a:lnTo>
                    <a:lnTo>
                      <a:pt x="973" y="197"/>
                    </a:lnTo>
                    <a:lnTo>
                      <a:pt x="985" y="216"/>
                    </a:lnTo>
                    <a:lnTo>
                      <a:pt x="995" y="236"/>
                    </a:lnTo>
                    <a:lnTo>
                      <a:pt x="1005"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5" name="Freeform 21"/>
              <p:cNvSpPr>
                <a:spLocks/>
              </p:cNvSpPr>
              <p:nvPr userDrawn="1"/>
            </p:nvSpPr>
            <p:spPr bwMode="auto">
              <a:xfrm>
                <a:off x="7394575" y="3119438"/>
                <a:ext cx="531813" cy="930275"/>
              </a:xfrm>
              <a:custGeom>
                <a:avLst/>
                <a:gdLst>
                  <a:gd name="T0" fmla="*/ 263 w 672"/>
                  <a:gd name="T1" fmla="*/ 1172 h 1172"/>
                  <a:gd name="T2" fmla="*/ 0 w 672"/>
                  <a:gd name="T3" fmla="*/ 1172 h 1172"/>
                  <a:gd name="T4" fmla="*/ 0 w 672"/>
                  <a:gd name="T5" fmla="*/ 22 h 1172"/>
                  <a:gd name="T6" fmla="*/ 263 w 672"/>
                  <a:gd name="T7" fmla="*/ 22 h 1172"/>
                  <a:gd name="T8" fmla="*/ 263 w 672"/>
                  <a:gd name="T9" fmla="*/ 281 h 1172"/>
                  <a:gd name="T10" fmla="*/ 263 w 672"/>
                  <a:gd name="T11" fmla="*/ 281 h 1172"/>
                  <a:gd name="T12" fmla="*/ 277 w 672"/>
                  <a:gd name="T13" fmla="*/ 250 h 1172"/>
                  <a:gd name="T14" fmla="*/ 293 w 672"/>
                  <a:gd name="T15" fmla="*/ 220 h 1172"/>
                  <a:gd name="T16" fmla="*/ 311 w 672"/>
                  <a:gd name="T17" fmla="*/ 190 h 1172"/>
                  <a:gd name="T18" fmla="*/ 329 w 672"/>
                  <a:gd name="T19" fmla="*/ 164 h 1172"/>
                  <a:gd name="T20" fmla="*/ 349 w 672"/>
                  <a:gd name="T21" fmla="*/ 137 h 1172"/>
                  <a:gd name="T22" fmla="*/ 371 w 672"/>
                  <a:gd name="T23" fmla="*/ 115 h 1172"/>
                  <a:gd name="T24" fmla="*/ 393 w 672"/>
                  <a:gd name="T25" fmla="*/ 92 h 1172"/>
                  <a:gd name="T26" fmla="*/ 418 w 672"/>
                  <a:gd name="T27" fmla="*/ 73 h 1172"/>
                  <a:gd name="T28" fmla="*/ 445 w 672"/>
                  <a:gd name="T29" fmla="*/ 55 h 1172"/>
                  <a:gd name="T30" fmla="*/ 472 w 672"/>
                  <a:gd name="T31" fmla="*/ 39 h 1172"/>
                  <a:gd name="T32" fmla="*/ 501 w 672"/>
                  <a:gd name="T33" fmla="*/ 26 h 1172"/>
                  <a:gd name="T34" fmla="*/ 516 w 672"/>
                  <a:gd name="T35" fmla="*/ 22 h 1172"/>
                  <a:gd name="T36" fmla="*/ 532 w 672"/>
                  <a:gd name="T37" fmla="*/ 16 h 1172"/>
                  <a:gd name="T38" fmla="*/ 549 w 672"/>
                  <a:gd name="T39" fmla="*/ 12 h 1172"/>
                  <a:gd name="T40" fmla="*/ 564 w 672"/>
                  <a:gd name="T41" fmla="*/ 8 h 1172"/>
                  <a:gd name="T42" fmla="*/ 581 w 672"/>
                  <a:gd name="T43" fmla="*/ 5 h 1172"/>
                  <a:gd name="T44" fmla="*/ 599 w 672"/>
                  <a:gd name="T45" fmla="*/ 2 h 1172"/>
                  <a:gd name="T46" fmla="*/ 615 w 672"/>
                  <a:gd name="T47" fmla="*/ 1 h 1172"/>
                  <a:gd name="T48" fmla="*/ 633 w 672"/>
                  <a:gd name="T49" fmla="*/ 0 h 1172"/>
                  <a:gd name="T50" fmla="*/ 652 w 672"/>
                  <a:gd name="T51" fmla="*/ 0 h 1172"/>
                  <a:gd name="T52" fmla="*/ 672 w 672"/>
                  <a:gd name="T53" fmla="*/ 0 h 1172"/>
                  <a:gd name="T54" fmla="*/ 672 w 672"/>
                  <a:gd name="T55" fmla="*/ 278 h 1172"/>
                  <a:gd name="T56" fmla="*/ 656 w 672"/>
                  <a:gd name="T57" fmla="*/ 278 h 1172"/>
                  <a:gd name="T58" fmla="*/ 656 w 672"/>
                  <a:gd name="T59" fmla="*/ 278 h 1172"/>
                  <a:gd name="T60" fmla="*/ 635 w 672"/>
                  <a:gd name="T61" fmla="*/ 280 h 1172"/>
                  <a:gd name="T62" fmla="*/ 613 w 672"/>
                  <a:gd name="T63" fmla="*/ 281 h 1172"/>
                  <a:gd name="T64" fmla="*/ 593 w 672"/>
                  <a:gd name="T65" fmla="*/ 283 h 1172"/>
                  <a:gd name="T66" fmla="*/ 572 w 672"/>
                  <a:gd name="T67" fmla="*/ 285 h 1172"/>
                  <a:gd name="T68" fmla="*/ 553 w 672"/>
                  <a:gd name="T69" fmla="*/ 290 h 1172"/>
                  <a:gd name="T70" fmla="*/ 534 w 672"/>
                  <a:gd name="T71" fmla="*/ 295 h 1172"/>
                  <a:gd name="T72" fmla="*/ 515 w 672"/>
                  <a:gd name="T73" fmla="*/ 301 h 1172"/>
                  <a:gd name="T74" fmla="*/ 497 w 672"/>
                  <a:gd name="T75" fmla="*/ 307 h 1172"/>
                  <a:gd name="T76" fmla="*/ 479 w 672"/>
                  <a:gd name="T77" fmla="*/ 314 h 1172"/>
                  <a:gd name="T78" fmla="*/ 463 w 672"/>
                  <a:gd name="T79" fmla="*/ 323 h 1172"/>
                  <a:gd name="T80" fmla="*/ 446 w 672"/>
                  <a:gd name="T81" fmla="*/ 332 h 1172"/>
                  <a:gd name="T82" fmla="*/ 430 w 672"/>
                  <a:gd name="T83" fmla="*/ 343 h 1172"/>
                  <a:gd name="T84" fmla="*/ 415 w 672"/>
                  <a:gd name="T85" fmla="*/ 354 h 1172"/>
                  <a:gd name="T86" fmla="*/ 400 w 672"/>
                  <a:gd name="T87" fmla="*/ 366 h 1172"/>
                  <a:gd name="T88" fmla="*/ 386 w 672"/>
                  <a:gd name="T89" fmla="*/ 379 h 1172"/>
                  <a:gd name="T90" fmla="*/ 373 w 672"/>
                  <a:gd name="T91" fmla="*/ 392 h 1172"/>
                  <a:gd name="T92" fmla="*/ 360 w 672"/>
                  <a:gd name="T93" fmla="*/ 407 h 1172"/>
                  <a:gd name="T94" fmla="*/ 348 w 672"/>
                  <a:gd name="T95" fmla="*/ 423 h 1172"/>
                  <a:gd name="T96" fmla="*/ 337 w 672"/>
                  <a:gd name="T97" fmla="*/ 438 h 1172"/>
                  <a:gd name="T98" fmla="*/ 326 w 672"/>
                  <a:gd name="T99" fmla="*/ 456 h 1172"/>
                  <a:gd name="T100" fmla="*/ 317 w 672"/>
                  <a:gd name="T101" fmla="*/ 474 h 1172"/>
                  <a:gd name="T102" fmla="*/ 308 w 672"/>
                  <a:gd name="T103" fmla="*/ 493 h 1172"/>
                  <a:gd name="T104" fmla="*/ 300 w 672"/>
                  <a:gd name="T105" fmla="*/ 514 h 1172"/>
                  <a:gd name="T106" fmla="*/ 292 w 672"/>
                  <a:gd name="T107" fmla="*/ 534 h 1172"/>
                  <a:gd name="T108" fmla="*/ 286 w 672"/>
                  <a:gd name="T109" fmla="*/ 557 h 1172"/>
                  <a:gd name="T110" fmla="*/ 280 w 672"/>
                  <a:gd name="T111" fmla="*/ 579 h 1172"/>
                  <a:gd name="T112" fmla="*/ 275 w 672"/>
                  <a:gd name="T113" fmla="*/ 602 h 1172"/>
                  <a:gd name="T114" fmla="*/ 270 w 672"/>
                  <a:gd name="T115" fmla="*/ 627 h 1172"/>
                  <a:gd name="T116" fmla="*/ 268 w 672"/>
                  <a:gd name="T117" fmla="*/ 652 h 1172"/>
                  <a:gd name="T118" fmla="*/ 265 w 672"/>
                  <a:gd name="T119" fmla="*/ 678 h 1172"/>
                  <a:gd name="T120" fmla="*/ 264 w 672"/>
                  <a:gd name="T121" fmla="*/ 706 h 1172"/>
                  <a:gd name="T122" fmla="*/ 263 w 672"/>
                  <a:gd name="T123" fmla="*/ 735 h 1172"/>
                  <a:gd name="T124" fmla="*/ 263 w 672"/>
                  <a:gd name="T125" fmla="*/ 1172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1172">
                    <a:moveTo>
                      <a:pt x="263" y="1172"/>
                    </a:moveTo>
                    <a:lnTo>
                      <a:pt x="0" y="1172"/>
                    </a:lnTo>
                    <a:lnTo>
                      <a:pt x="0" y="22"/>
                    </a:lnTo>
                    <a:lnTo>
                      <a:pt x="263" y="22"/>
                    </a:lnTo>
                    <a:lnTo>
                      <a:pt x="263" y="281"/>
                    </a:lnTo>
                    <a:lnTo>
                      <a:pt x="263" y="281"/>
                    </a:lnTo>
                    <a:lnTo>
                      <a:pt x="277" y="250"/>
                    </a:lnTo>
                    <a:lnTo>
                      <a:pt x="293" y="220"/>
                    </a:lnTo>
                    <a:lnTo>
                      <a:pt x="311" y="190"/>
                    </a:lnTo>
                    <a:lnTo>
                      <a:pt x="329" y="164"/>
                    </a:lnTo>
                    <a:lnTo>
                      <a:pt x="349" y="137"/>
                    </a:lnTo>
                    <a:lnTo>
                      <a:pt x="371" y="115"/>
                    </a:lnTo>
                    <a:lnTo>
                      <a:pt x="393" y="92"/>
                    </a:lnTo>
                    <a:lnTo>
                      <a:pt x="418" y="73"/>
                    </a:lnTo>
                    <a:lnTo>
                      <a:pt x="445" y="55"/>
                    </a:lnTo>
                    <a:lnTo>
                      <a:pt x="472" y="39"/>
                    </a:lnTo>
                    <a:lnTo>
                      <a:pt x="501" y="26"/>
                    </a:lnTo>
                    <a:lnTo>
                      <a:pt x="516" y="22"/>
                    </a:lnTo>
                    <a:lnTo>
                      <a:pt x="532" y="16"/>
                    </a:lnTo>
                    <a:lnTo>
                      <a:pt x="549" y="12"/>
                    </a:lnTo>
                    <a:lnTo>
                      <a:pt x="564" y="8"/>
                    </a:lnTo>
                    <a:lnTo>
                      <a:pt x="581" y="5"/>
                    </a:lnTo>
                    <a:lnTo>
                      <a:pt x="599" y="2"/>
                    </a:lnTo>
                    <a:lnTo>
                      <a:pt x="615" y="1"/>
                    </a:lnTo>
                    <a:lnTo>
                      <a:pt x="633" y="0"/>
                    </a:lnTo>
                    <a:lnTo>
                      <a:pt x="652" y="0"/>
                    </a:lnTo>
                    <a:lnTo>
                      <a:pt x="672" y="0"/>
                    </a:lnTo>
                    <a:lnTo>
                      <a:pt x="672" y="278"/>
                    </a:lnTo>
                    <a:lnTo>
                      <a:pt x="656" y="278"/>
                    </a:lnTo>
                    <a:lnTo>
                      <a:pt x="656" y="278"/>
                    </a:lnTo>
                    <a:lnTo>
                      <a:pt x="635" y="280"/>
                    </a:lnTo>
                    <a:lnTo>
                      <a:pt x="613" y="281"/>
                    </a:lnTo>
                    <a:lnTo>
                      <a:pt x="593" y="283"/>
                    </a:lnTo>
                    <a:lnTo>
                      <a:pt x="572" y="285"/>
                    </a:lnTo>
                    <a:lnTo>
                      <a:pt x="553" y="290"/>
                    </a:lnTo>
                    <a:lnTo>
                      <a:pt x="534" y="295"/>
                    </a:lnTo>
                    <a:lnTo>
                      <a:pt x="515" y="301"/>
                    </a:lnTo>
                    <a:lnTo>
                      <a:pt x="497" y="307"/>
                    </a:lnTo>
                    <a:lnTo>
                      <a:pt x="479" y="314"/>
                    </a:lnTo>
                    <a:lnTo>
                      <a:pt x="463" y="323"/>
                    </a:lnTo>
                    <a:lnTo>
                      <a:pt x="446" y="332"/>
                    </a:lnTo>
                    <a:lnTo>
                      <a:pt x="430" y="343"/>
                    </a:lnTo>
                    <a:lnTo>
                      <a:pt x="415" y="354"/>
                    </a:lnTo>
                    <a:lnTo>
                      <a:pt x="400" y="366"/>
                    </a:lnTo>
                    <a:lnTo>
                      <a:pt x="386" y="379"/>
                    </a:lnTo>
                    <a:lnTo>
                      <a:pt x="373" y="392"/>
                    </a:lnTo>
                    <a:lnTo>
                      <a:pt x="360" y="407"/>
                    </a:lnTo>
                    <a:lnTo>
                      <a:pt x="348" y="423"/>
                    </a:lnTo>
                    <a:lnTo>
                      <a:pt x="337" y="438"/>
                    </a:lnTo>
                    <a:lnTo>
                      <a:pt x="326" y="456"/>
                    </a:lnTo>
                    <a:lnTo>
                      <a:pt x="317" y="474"/>
                    </a:lnTo>
                    <a:lnTo>
                      <a:pt x="308" y="493"/>
                    </a:lnTo>
                    <a:lnTo>
                      <a:pt x="300" y="514"/>
                    </a:lnTo>
                    <a:lnTo>
                      <a:pt x="292" y="534"/>
                    </a:lnTo>
                    <a:lnTo>
                      <a:pt x="286" y="557"/>
                    </a:lnTo>
                    <a:lnTo>
                      <a:pt x="280" y="579"/>
                    </a:lnTo>
                    <a:lnTo>
                      <a:pt x="275" y="602"/>
                    </a:lnTo>
                    <a:lnTo>
                      <a:pt x="270" y="627"/>
                    </a:lnTo>
                    <a:lnTo>
                      <a:pt x="268" y="652"/>
                    </a:lnTo>
                    <a:lnTo>
                      <a:pt x="265" y="678"/>
                    </a:lnTo>
                    <a:lnTo>
                      <a:pt x="264" y="706"/>
                    </a:lnTo>
                    <a:lnTo>
                      <a:pt x="263" y="735"/>
                    </a:lnTo>
                    <a:lnTo>
                      <a:pt x="263" y="1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49" name="Freeform 22"/>
              <p:cNvSpPr>
                <a:spLocks noEditPoints="1"/>
              </p:cNvSpPr>
              <p:nvPr userDrawn="1"/>
            </p:nvSpPr>
            <p:spPr bwMode="auto">
              <a:xfrm>
                <a:off x="7948613" y="2787650"/>
                <a:ext cx="944563" cy="1281113"/>
              </a:xfrm>
              <a:custGeom>
                <a:avLst/>
                <a:gdLst>
                  <a:gd name="T0" fmla="*/ 564 w 1191"/>
                  <a:gd name="T1" fmla="*/ 646 h 1615"/>
                  <a:gd name="T2" fmla="*/ 499 w 1191"/>
                  <a:gd name="T3" fmla="*/ 659 h 1615"/>
                  <a:gd name="T4" fmla="*/ 441 w 1191"/>
                  <a:gd name="T5" fmla="*/ 683 h 1615"/>
                  <a:gd name="T6" fmla="*/ 388 w 1191"/>
                  <a:gd name="T7" fmla="*/ 720 h 1615"/>
                  <a:gd name="T8" fmla="*/ 343 w 1191"/>
                  <a:gd name="T9" fmla="*/ 768 h 1615"/>
                  <a:gd name="T10" fmla="*/ 307 w 1191"/>
                  <a:gd name="T11" fmla="*/ 827 h 1615"/>
                  <a:gd name="T12" fmla="*/ 282 w 1191"/>
                  <a:gd name="T13" fmla="*/ 895 h 1615"/>
                  <a:gd name="T14" fmla="*/ 268 w 1191"/>
                  <a:gd name="T15" fmla="*/ 972 h 1615"/>
                  <a:gd name="T16" fmla="*/ 266 w 1191"/>
                  <a:gd name="T17" fmla="*/ 1036 h 1615"/>
                  <a:gd name="T18" fmla="*/ 277 w 1191"/>
                  <a:gd name="T19" fmla="*/ 1114 h 1615"/>
                  <a:gd name="T20" fmla="*/ 300 w 1191"/>
                  <a:gd name="T21" fmla="*/ 1185 h 1615"/>
                  <a:gd name="T22" fmla="*/ 333 w 1191"/>
                  <a:gd name="T23" fmla="*/ 1246 h 1615"/>
                  <a:gd name="T24" fmla="*/ 376 w 1191"/>
                  <a:gd name="T25" fmla="*/ 1297 h 1615"/>
                  <a:gd name="T26" fmla="*/ 428 w 1191"/>
                  <a:gd name="T27" fmla="*/ 1337 h 1615"/>
                  <a:gd name="T28" fmla="*/ 485 w 1191"/>
                  <a:gd name="T29" fmla="*/ 1365 h 1615"/>
                  <a:gd name="T30" fmla="*/ 548 w 1191"/>
                  <a:gd name="T31" fmla="*/ 1382 h 1615"/>
                  <a:gd name="T32" fmla="*/ 597 w 1191"/>
                  <a:gd name="T33" fmla="*/ 1385 h 1615"/>
                  <a:gd name="T34" fmla="*/ 663 w 1191"/>
                  <a:gd name="T35" fmla="*/ 1378 h 1615"/>
                  <a:gd name="T36" fmla="*/ 724 w 1191"/>
                  <a:gd name="T37" fmla="*/ 1359 h 1615"/>
                  <a:gd name="T38" fmla="*/ 780 w 1191"/>
                  <a:gd name="T39" fmla="*/ 1327 h 1615"/>
                  <a:gd name="T40" fmla="*/ 830 w 1191"/>
                  <a:gd name="T41" fmla="*/ 1284 h 1615"/>
                  <a:gd name="T42" fmla="*/ 872 w 1191"/>
                  <a:gd name="T43" fmla="*/ 1230 h 1615"/>
                  <a:gd name="T44" fmla="*/ 904 w 1191"/>
                  <a:gd name="T45" fmla="*/ 1167 h 1615"/>
                  <a:gd name="T46" fmla="*/ 924 w 1191"/>
                  <a:gd name="T47" fmla="*/ 1095 h 1615"/>
                  <a:gd name="T48" fmla="*/ 930 w 1191"/>
                  <a:gd name="T49" fmla="*/ 1015 h 1615"/>
                  <a:gd name="T50" fmla="*/ 927 w 1191"/>
                  <a:gd name="T51" fmla="*/ 954 h 1615"/>
                  <a:gd name="T52" fmla="*/ 910 w 1191"/>
                  <a:gd name="T53" fmla="*/ 879 h 1615"/>
                  <a:gd name="T54" fmla="*/ 881 w 1191"/>
                  <a:gd name="T55" fmla="*/ 813 h 1615"/>
                  <a:gd name="T56" fmla="*/ 842 w 1191"/>
                  <a:gd name="T57" fmla="*/ 758 h 1615"/>
                  <a:gd name="T58" fmla="*/ 793 w 1191"/>
                  <a:gd name="T59" fmla="*/ 712 h 1615"/>
                  <a:gd name="T60" fmla="*/ 738 w 1191"/>
                  <a:gd name="T61" fmla="*/ 677 h 1615"/>
                  <a:gd name="T62" fmla="*/ 678 w 1191"/>
                  <a:gd name="T63" fmla="*/ 655 h 1615"/>
                  <a:gd name="T64" fmla="*/ 614 w 1191"/>
                  <a:gd name="T65" fmla="*/ 645 h 1615"/>
                  <a:gd name="T66" fmla="*/ 927 w 1191"/>
                  <a:gd name="T67" fmla="*/ 1399 h 1615"/>
                  <a:gd name="T68" fmla="*/ 856 w 1191"/>
                  <a:gd name="T69" fmla="*/ 1482 h 1615"/>
                  <a:gd name="T70" fmla="*/ 769 w 1191"/>
                  <a:gd name="T71" fmla="*/ 1552 h 1615"/>
                  <a:gd name="T72" fmla="*/ 663 w 1191"/>
                  <a:gd name="T73" fmla="*/ 1597 h 1615"/>
                  <a:gd name="T74" fmla="*/ 534 w 1191"/>
                  <a:gd name="T75" fmla="*/ 1615 h 1615"/>
                  <a:gd name="T76" fmla="*/ 459 w 1191"/>
                  <a:gd name="T77" fmla="*/ 1609 h 1615"/>
                  <a:gd name="T78" fmla="*/ 361 w 1191"/>
                  <a:gd name="T79" fmla="*/ 1584 h 1615"/>
                  <a:gd name="T80" fmla="*/ 269 w 1191"/>
                  <a:gd name="T81" fmla="*/ 1540 h 1615"/>
                  <a:gd name="T82" fmla="*/ 185 w 1191"/>
                  <a:gd name="T83" fmla="*/ 1477 h 1615"/>
                  <a:gd name="T84" fmla="*/ 113 w 1191"/>
                  <a:gd name="T85" fmla="*/ 1396 h 1615"/>
                  <a:gd name="T86" fmla="*/ 57 w 1191"/>
                  <a:gd name="T87" fmla="*/ 1297 h 1615"/>
                  <a:gd name="T88" fmla="*/ 19 w 1191"/>
                  <a:gd name="T89" fmla="*/ 1182 h 1615"/>
                  <a:gd name="T90" fmla="*/ 1 w 1191"/>
                  <a:gd name="T91" fmla="*/ 1050 h 1615"/>
                  <a:gd name="T92" fmla="*/ 4 w 1191"/>
                  <a:gd name="T93" fmla="*/ 945 h 1615"/>
                  <a:gd name="T94" fmla="*/ 26 w 1191"/>
                  <a:gd name="T95" fmla="*/ 817 h 1615"/>
                  <a:gd name="T96" fmla="*/ 69 w 1191"/>
                  <a:gd name="T97" fmla="*/ 706 h 1615"/>
                  <a:gd name="T98" fmla="*/ 129 w 1191"/>
                  <a:gd name="T99" fmla="*/ 612 h 1615"/>
                  <a:gd name="T100" fmla="*/ 203 w 1191"/>
                  <a:gd name="T101" fmla="*/ 535 h 1615"/>
                  <a:gd name="T102" fmla="*/ 289 w 1191"/>
                  <a:gd name="T103" fmla="*/ 478 h 1615"/>
                  <a:gd name="T104" fmla="*/ 383 w 1191"/>
                  <a:gd name="T105" fmla="*/ 438 h 1615"/>
                  <a:gd name="T106" fmla="*/ 484 w 1191"/>
                  <a:gd name="T107" fmla="*/ 418 h 1615"/>
                  <a:gd name="T108" fmla="*/ 570 w 1191"/>
                  <a:gd name="T109" fmla="*/ 417 h 1615"/>
                  <a:gd name="T110" fmla="*/ 693 w 1191"/>
                  <a:gd name="T111" fmla="*/ 441 h 1615"/>
                  <a:gd name="T112" fmla="*/ 794 w 1191"/>
                  <a:gd name="T113" fmla="*/ 492 h 1615"/>
                  <a:gd name="T114" fmla="*/ 875 w 1191"/>
                  <a:gd name="T115" fmla="*/ 560 h 1615"/>
                  <a:gd name="T116" fmla="*/ 927 w 1191"/>
                  <a:gd name="T117"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7" y="644"/>
                    </a:moveTo>
                    <a:lnTo>
                      <a:pt x="597" y="644"/>
                    </a:lnTo>
                    <a:lnTo>
                      <a:pt x="580" y="645"/>
                    </a:lnTo>
                    <a:lnTo>
                      <a:pt x="564" y="646"/>
                    </a:lnTo>
                    <a:lnTo>
                      <a:pt x="547" y="649"/>
                    </a:lnTo>
                    <a:lnTo>
                      <a:pt x="531" y="651"/>
                    </a:lnTo>
                    <a:lnTo>
                      <a:pt x="516" y="655"/>
                    </a:lnTo>
                    <a:lnTo>
                      <a:pt x="499" y="659"/>
                    </a:lnTo>
                    <a:lnTo>
                      <a:pt x="485" y="664"/>
                    </a:lnTo>
                    <a:lnTo>
                      <a:pt x="469" y="670"/>
                    </a:lnTo>
                    <a:lnTo>
                      <a:pt x="455" y="676"/>
                    </a:lnTo>
                    <a:lnTo>
                      <a:pt x="441" y="683"/>
                    </a:lnTo>
                    <a:lnTo>
                      <a:pt x="426" y="692"/>
                    </a:lnTo>
                    <a:lnTo>
                      <a:pt x="413" y="701"/>
                    </a:lnTo>
                    <a:lnTo>
                      <a:pt x="400" y="711"/>
                    </a:lnTo>
                    <a:lnTo>
                      <a:pt x="388" y="720"/>
                    </a:lnTo>
                    <a:lnTo>
                      <a:pt x="375" y="731"/>
                    </a:lnTo>
                    <a:lnTo>
                      <a:pt x="364" y="743"/>
                    </a:lnTo>
                    <a:lnTo>
                      <a:pt x="354" y="755"/>
                    </a:lnTo>
                    <a:lnTo>
                      <a:pt x="343" y="768"/>
                    </a:lnTo>
                    <a:lnTo>
                      <a:pt x="333" y="782"/>
                    </a:lnTo>
                    <a:lnTo>
                      <a:pt x="324" y="797"/>
                    </a:lnTo>
                    <a:lnTo>
                      <a:pt x="315" y="811"/>
                    </a:lnTo>
                    <a:lnTo>
                      <a:pt x="307" y="827"/>
                    </a:lnTo>
                    <a:lnTo>
                      <a:pt x="300" y="843"/>
                    </a:lnTo>
                    <a:lnTo>
                      <a:pt x="293" y="860"/>
                    </a:lnTo>
                    <a:lnTo>
                      <a:pt x="287" y="877"/>
                    </a:lnTo>
                    <a:lnTo>
                      <a:pt x="282" y="895"/>
                    </a:lnTo>
                    <a:lnTo>
                      <a:pt x="277" y="914"/>
                    </a:lnTo>
                    <a:lnTo>
                      <a:pt x="274" y="933"/>
                    </a:lnTo>
                    <a:lnTo>
                      <a:pt x="270" y="952"/>
                    </a:lnTo>
                    <a:lnTo>
                      <a:pt x="268" y="972"/>
                    </a:lnTo>
                    <a:lnTo>
                      <a:pt x="266" y="994"/>
                    </a:lnTo>
                    <a:lnTo>
                      <a:pt x="266" y="1015"/>
                    </a:lnTo>
                    <a:lnTo>
                      <a:pt x="266" y="1015"/>
                    </a:lnTo>
                    <a:lnTo>
                      <a:pt x="266" y="1036"/>
                    </a:lnTo>
                    <a:lnTo>
                      <a:pt x="268" y="1057"/>
                    </a:lnTo>
                    <a:lnTo>
                      <a:pt x="270" y="1076"/>
                    </a:lnTo>
                    <a:lnTo>
                      <a:pt x="274" y="1096"/>
                    </a:lnTo>
                    <a:lnTo>
                      <a:pt x="277" y="1114"/>
                    </a:lnTo>
                    <a:lnTo>
                      <a:pt x="282" y="1133"/>
                    </a:lnTo>
                    <a:lnTo>
                      <a:pt x="287" y="1151"/>
                    </a:lnTo>
                    <a:lnTo>
                      <a:pt x="293" y="1168"/>
                    </a:lnTo>
                    <a:lnTo>
                      <a:pt x="300" y="1185"/>
                    </a:lnTo>
                    <a:lnTo>
                      <a:pt x="307" y="1202"/>
                    </a:lnTo>
                    <a:lnTo>
                      <a:pt x="315" y="1217"/>
                    </a:lnTo>
                    <a:lnTo>
                      <a:pt x="324" y="1231"/>
                    </a:lnTo>
                    <a:lnTo>
                      <a:pt x="333" y="1246"/>
                    </a:lnTo>
                    <a:lnTo>
                      <a:pt x="343" y="1260"/>
                    </a:lnTo>
                    <a:lnTo>
                      <a:pt x="354" y="1273"/>
                    </a:lnTo>
                    <a:lnTo>
                      <a:pt x="365" y="1285"/>
                    </a:lnTo>
                    <a:lnTo>
                      <a:pt x="376" y="1297"/>
                    </a:lnTo>
                    <a:lnTo>
                      <a:pt x="388" y="1308"/>
                    </a:lnTo>
                    <a:lnTo>
                      <a:pt x="401" y="1319"/>
                    </a:lnTo>
                    <a:lnTo>
                      <a:pt x="414" y="1328"/>
                    </a:lnTo>
                    <a:lnTo>
                      <a:pt x="428" y="1337"/>
                    </a:lnTo>
                    <a:lnTo>
                      <a:pt x="442" y="1345"/>
                    </a:lnTo>
                    <a:lnTo>
                      <a:pt x="456" y="1352"/>
                    </a:lnTo>
                    <a:lnTo>
                      <a:pt x="471" y="1359"/>
                    </a:lnTo>
                    <a:lnTo>
                      <a:pt x="485" y="1365"/>
                    </a:lnTo>
                    <a:lnTo>
                      <a:pt x="500" y="1371"/>
                    </a:lnTo>
                    <a:lnTo>
                      <a:pt x="516" y="1375"/>
                    </a:lnTo>
                    <a:lnTo>
                      <a:pt x="531" y="1378"/>
                    </a:lnTo>
                    <a:lnTo>
                      <a:pt x="548" y="1382"/>
                    </a:lnTo>
                    <a:lnTo>
                      <a:pt x="565" y="1383"/>
                    </a:lnTo>
                    <a:lnTo>
                      <a:pt x="580" y="1385"/>
                    </a:lnTo>
                    <a:lnTo>
                      <a:pt x="597" y="1385"/>
                    </a:lnTo>
                    <a:lnTo>
                      <a:pt x="597" y="1385"/>
                    </a:lnTo>
                    <a:lnTo>
                      <a:pt x="614" y="1384"/>
                    </a:lnTo>
                    <a:lnTo>
                      <a:pt x="631" y="1383"/>
                    </a:lnTo>
                    <a:lnTo>
                      <a:pt x="646" y="1382"/>
                    </a:lnTo>
                    <a:lnTo>
                      <a:pt x="663" y="1378"/>
                    </a:lnTo>
                    <a:lnTo>
                      <a:pt x="678" y="1375"/>
                    </a:lnTo>
                    <a:lnTo>
                      <a:pt x="694" y="1370"/>
                    </a:lnTo>
                    <a:lnTo>
                      <a:pt x="709" y="1365"/>
                    </a:lnTo>
                    <a:lnTo>
                      <a:pt x="724" y="1359"/>
                    </a:lnTo>
                    <a:lnTo>
                      <a:pt x="738" y="1352"/>
                    </a:lnTo>
                    <a:lnTo>
                      <a:pt x="752" y="1345"/>
                    </a:lnTo>
                    <a:lnTo>
                      <a:pt x="767" y="1337"/>
                    </a:lnTo>
                    <a:lnTo>
                      <a:pt x="780" y="1327"/>
                    </a:lnTo>
                    <a:lnTo>
                      <a:pt x="793" y="1317"/>
                    </a:lnTo>
                    <a:lnTo>
                      <a:pt x="806" y="1307"/>
                    </a:lnTo>
                    <a:lnTo>
                      <a:pt x="818" y="1296"/>
                    </a:lnTo>
                    <a:lnTo>
                      <a:pt x="830" y="1284"/>
                    </a:lnTo>
                    <a:lnTo>
                      <a:pt x="842" y="1272"/>
                    </a:lnTo>
                    <a:lnTo>
                      <a:pt x="853" y="1259"/>
                    </a:lnTo>
                    <a:lnTo>
                      <a:pt x="862" y="1245"/>
                    </a:lnTo>
                    <a:lnTo>
                      <a:pt x="872" y="1230"/>
                    </a:lnTo>
                    <a:lnTo>
                      <a:pt x="881" y="1216"/>
                    </a:lnTo>
                    <a:lnTo>
                      <a:pt x="889" y="1200"/>
                    </a:lnTo>
                    <a:lnTo>
                      <a:pt x="897" y="1184"/>
                    </a:lnTo>
                    <a:lnTo>
                      <a:pt x="904" y="1167"/>
                    </a:lnTo>
                    <a:lnTo>
                      <a:pt x="910" y="1150"/>
                    </a:lnTo>
                    <a:lnTo>
                      <a:pt x="915" y="1132"/>
                    </a:lnTo>
                    <a:lnTo>
                      <a:pt x="920" y="1114"/>
                    </a:lnTo>
                    <a:lnTo>
                      <a:pt x="924" y="1095"/>
                    </a:lnTo>
                    <a:lnTo>
                      <a:pt x="927" y="1076"/>
                    </a:lnTo>
                    <a:lnTo>
                      <a:pt x="929" y="1056"/>
                    </a:lnTo>
                    <a:lnTo>
                      <a:pt x="930" y="1036"/>
                    </a:lnTo>
                    <a:lnTo>
                      <a:pt x="930" y="1015"/>
                    </a:lnTo>
                    <a:lnTo>
                      <a:pt x="930" y="1015"/>
                    </a:lnTo>
                    <a:lnTo>
                      <a:pt x="930" y="994"/>
                    </a:lnTo>
                    <a:lnTo>
                      <a:pt x="929" y="973"/>
                    </a:lnTo>
                    <a:lnTo>
                      <a:pt x="927" y="954"/>
                    </a:lnTo>
                    <a:lnTo>
                      <a:pt x="924" y="934"/>
                    </a:lnTo>
                    <a:lnTo>
                      <a:pt x="920" y="916"/>
                    </a:lnTo>
                    <a:lnTo>
                      <a:pt x="915" y="897"/>
                    </a:lnTo>
                    <a:lnTo>
                      <a:pt x="910" y="879"/>
                    </a:lnTo>
                    <a:lnTo>
                      <a:pt x="904" y="862"/>
                    </a:lnTo>
                    <a:lnTo>
                      <a:pt x="897" y="846"/>
                    </a:lnTo>
                    <a:lnTo>
                      <a:pt x="889" y="829"/>
                    </a:lnTo>
                    <a:lnTo>
                      <a:pt x="881" y="813"/>
                    </a:lnTo>
                    <a:lnTo>
                      <a:pt x="872" y="799"/>
                    </a:lnTo>
                    <a:lnTo>
                      <a:pt x="862" y="785"/>
                    </a:lnTo>
                    <a:lnTo>
                      <a:pt x="853" y="770"/>
                    </a:lnTo>
                    <a:lnTo>
                      <a:pt x="842" y="758"/>
                    </a:lnTo>
                    <a:lnTo>
                      <a:pt x="830" y="745"/>
                    </a:lnTo>
                    <a:lnTo>
                      <a:pt x="818" y="733"/>
                    </a:lnTo>
                    <a:lnTo>
                      <a:pt x="806" y="723"/>
                    </a:lnTo>
                    <a:lnTo>
                      <a:pt x="793" y="712"/>
                    </a:lnTo>
                    <a:lnTo>
                      <a:pt x="780" y="702"/>
                    </a:lnTo>
                    <a:lnTo>
                      <a:pt x="767" y="694"/>
                    </a:lnTo>
                    <a:lnTo>
                      <a:pt x="752" y="686"/>
                    </a:lnTo>
                    <a:lnTo>
                      <a:pt x="738" y="677"/>
                    </a:lnTo>
                    <a:lnTo>
                      <a:pt x="724" y="671"/>
                    </a:lnTo>
                    <a:lnTo>
                      <a:pt x="709" y="664"/>
                    </a:lnTo>
                    <a:lnTo>
                      <a:pt x="694" y="659"/>
                    </a:lnTo>
                    <a:lnTo>
                      <a:pt x="678" y="655"/>
                    </a:lnTo>
                    <a:lnTo>
                      <a:pt x="663" y="651"/>
                    </a:lnTo>
                    <a:lnTo>
                      <a:pt x="646" y="649"/>
                    </a:lnTo>
                    <a:lnTo>
                      <a:pt x="631" y="646"/>
                    </a:lnTo>
                    <a:lnTo>
                      <a:pt x="614" y="645"/>
                    </a:lnTo>
                    <a:lnTo>
                      <a:pt x="597" y="644"/>
                    </a:lnTo>
                    <a:close/>
                    <a:moveTo>
                      <a:pt x="927" y="1590"/>
                    </a:moveTo>
                    <a:lnTo>
                      <a:pt x="927" y="1399"/>
                    </a:lnTo>
                    <a:lnTo>
                      <a:pt x="927" y="1399"/>
                    </a:lnTo>
                    <a:lnTo>
                      <a:pt x="910" y="1420"/>
                    </a:lnTo>
                    <a:lnTo>
                      <a:pt x="893" y="1442"/>
                    </a:lnTo>
                    <a:lnTo>
                      <a:pt x="875" y="1463"/>
                    </a:lnTo>
                    <a:lnTo>
                      <a:pt x="856" y="1482"/>
                    </a:lnTo>
                    <a:lnTo>
                      <a:pt x="836" y="1501"/>
                    </a:lnTo>
                    <a:lnTo>
                      <a:pt x="815" y="1519"/>
                    </a:lnTo>
                    <a:lnTo>
                      <a:pt x="792" y="1536"/>
                    </a:lnTo>
                    <a:lnTo>
                      <a:pt x="769" y="1552"/>
                    </a:lnTo>
                    <a:lnTo>
                      <a:pt x="744" y="1565"/>
                    </a:lnTo>
                    <a:lnTo>
                      <a:pt x="719" y="1578"/>
                    </a:lnTo>
                    <a:lnTo>
                      <a:pt x="692" y="1589"/>
                    </a:lnTo>
                    <a:lnTo>
                      <a:pt x="663" y="1597"/>
                    </a:lnTo>
                    <a:lnTo>
                      <a:pt x="633" y="1604"/>
                    </a:lnTo>
                    <a:lnTo>
                      <a:pt x="602" y="1610"/>
                    </a:lnTo>
                    <a:lnTo>
                      <a:pt x="568" y="1614"/>
                    </a:lnTo>
                    <a:lnTo>
                      <a:pt x="534" y="1615"/>
                    </a:lnTo>
                    <a:lnTo>
                      <a:pt x="534" y="1615"/>
                    </a:lnTo>
                    <a:lnTo>
                      <a:pt x="509" y="1614"/>
                    </a:lnTo>
                    <a:lnTo>
                      <a:pt x="484" y="1611"/>
                    </a:lnTo>
                    <a:lnTo>
                      <a:pt x="459" y="1609"/>
                    </a:lnTo>
                    <a:lnTo>
                      <a:pt x="434" y="1604"/>
                    </a:lnTo>
                    <a:lnTo>
                      <a:pt x="410" y="1598"/>
                    </a:lnTo>
                    <a:lnTo>
                      <a:pt x="385" y="1592"/>
                    </a:lnTo>
                    <a:lnTo>
                      <a:pt x="361" y="1584"/>
                    </a:lnTo>
                    <a:lnTo>
                      <a:pt x="337" y="1574"/>
                    </a:lnTo>
                    <a:lnTo>
                      <a:pt x="314" y="1565"/>
                    </a:lnTo>
                    <a:lnTo>
                      <a:pt x="290" y="1553"/>
                    </a:lnTo>
                    <a:lnTo>
                      <a:pt x="269" y="1540"/>
                    </a:lnTo>
                    <a:lnTo>
                      <a:pt x="247" y="1525"/>
                    </a:lnTo>
                    <a:lnTo>
                      <a:pt x="226" y="1511"/>
                    </a:lnTo>
                    <a:lnTo>
                      <a:pt x="205" y="1494"/>
                    </a:lnTo>
                    <a:lnTo>
                      <a:pt x="185" y="1477"/>
                    </a:lnTo>
                    <a:lnTo>
                      <a:pt x="166" y="1458"/>
                    </a:lnTo>
                    <a:lnTo>
                      <a:pt x="148" y="1439"/>
                    </a:lnTo>
                    <a:lnTo>
                      <a:pt x="130" y="1418"/>
                    </a:lnTo>
                    <a:lnTo>
                      <a:pt x="113" y="1396"/>
                    </a:lnTo>
                    <a:lnTo>
                      <a:pt x="98" y="1374"/>
                    </a:lnTo>
                    <a:lnTo>
                      <a:pt x="84" y="1348"/>
                    </a:lnTo>
                    <a:lnTo>
                      <a:pt x="70" y="1323"/>
                    </a:lnTo>
                    <a:lnTo>
                      <a:pt x="57" y="1297"/>
                    </a:lnTo>
                    <a:lnTo>
                      <a:pt x="45" y="1271"/>
                    </a:lnTo>
                    <a:lnTo>
                      <a:pt x="36" y="1242"/>
                    </a:lnTo>
                    <a:lnTo>
                      <a:pt x="26" y="1212"/>
                    </a:lnTo>
                    <a:lnTo>
                      <a:pt x="19" y="1182"/>
                    </a:lnTo>
                    <a:lnTo>
                      <a:pt x="12" y="1151"/>
                    </a:lnTo>
                    <a:lnTo>
                      <a:pt x="7" y="1118"/>
                    </a:lnTo>
                    <a:lnTo>
                      <a:pt x="4" y="1084"/>
                    </a:lnTo>
                    <a:lnTo>
                      <a:pt x="1" y="1050"/>
                    </a:lnTo>
                    <a:lnTo>
                      <a:pt x="0" y="1015"/>
                    </a:lnTo>
                    <a:lnTo>
                      <a:pt x="0" y="1015"/>
                    </a:lnTo>
                    <a:lnTo>
                      <a:pt x="1" y="979"/>
                    </a:lnTo>
                    <a:lnTo>
                      <a:pt x="4" y="945"/>
                    </a:lnTo>
                    <a:lnTo>
                      <a:pt x="7" y="911"/>
                    </a:lnTo>
                    <a:lnTo>
                      <a:pt x="12" y="879"/>
                    </a:lnTo>
                    <a:lnTo>
                      <a:pt x="19" y="848"/>
                    </a:lnTo>
                    <a:lnTo>
                      <a:pt x="26" y="817"/>
                    </a:lnTo>
                    <a:lnTo>
                      <a:pt x="35" y="788"/>
                    </a:lnTo>
                    <a:lnTo>
                      <a:pt x="45" y="760"/>
                    </a:lnTo>
                    <a:lnTo>
                      <a:pt x="56" y="732"/>
                    </a:lnTo>
                    <a:lnTo>
                      <a:pt x="69" y="706"/>
                    </a:lnTo>
                    <a:lnTo>
                      <a:pt x="82" y="681"/>
                    </a:lnTo>
                    <a:lnTo>
                      <a:pt x="97" y="657"/>
                    </a:lnTo>
                    <a:lnTo>
                      <a:pt x="112" y="634"/>
                    </a:lnTo>
                    <a:lnTo>
                      <a:pt x="129" y="612"/>
                    </a:lnTo>
                    <a:lnTo>
                      <a:pt x="146" y="591"/>
                    </a:lnTo>
                    <a:lnTo>
                      <a:pt x="165" y="571"/>
                    </a:lnTo>
                    <a:lnTo>
                      <a:pt x="184" y="553"/>
                    </a:lnTo>
                    <a:lnTo>
                      <a:pt x="203" y="535"/>
                    </a:lnTo>
                    <a:lnTo>
                      <a:pt x="223" y="520"/>
                    </a:lnTo>
                    <a:lnTo>
                      <a:pt x="245" y="504"/>
                    </a:lnTo>
                    <a:lnTo>
                      <a:pt x="266" y="490"/>
                    </a:lnTo>
                    <a:lnTo>
                      <a:pt x="289" y="478"/>
                    </a:lnTo>
                    <a:lnTo>
                      <a:pt x="312" y="466"/>
                    </a:lnTo>
                    <a:lnTo>
                      <a:pt x="336" y="455"/>
                    </a:lnTo>
                    <a:lnTo>
                      <a:pt x="359" y="447"/>
                    </a:lnTo>
                    <a:lnTo>
                      <a:pt x="383" y="438"/>
                    </a:lnTo>
                    <a:lnTo>
                      <a:pt x="407" y="431"/>
                    </a:lnTo>
                    <a:lnTo>
                      <a:pt x="432" y="425"/>
                    </a:lnTo>
                    <a:lnTo>
                      <a:pt x="457" y="422"/>
                    </a:lnTo>
                    <a:lnTo>
                      <a:pt x="484" y="418"/>
                    </a:lnTo>
                    <a:lnTo>
                      <a:pt x="509" y="417"/>
                    </a:lnTo>
                    <a:lnTo>
                      <a:pt x="534" y="416"/>
                    </a:lnTo>
                    <a:lnTo>
                      <a:pt x="534" y="416"/>
                    </a:lnTo>
                    <a:lnTo>
                      <a:pt x="570" y="417"/>
                    </a:lnTo>
                    <a:lnTo>
                      <a:pt x="602" y="420"/>
                    </a:lnTo>
                    <a:lnTo>
                      <a:pt x="634" y="425"/>
                    </a:lnTo>
                    <a:lnTo>
                      <a:pt x="664" y="432"/>
                    </a:lnTo>
                    <a:lnTo>
                      <a:pt x="693" y="441"/>
                    </a:lnTo>
                    <a:lnTo>
                      <a:pt x="720" y="451"/>
                    </a:lnTo>
                    <a:lnTo>
                      <a:pt x="745" y="463"/>
                    </a:lnTo>
                    <a:lnTo>
                      <a:pt x="770" y="477"/>
                    </a:lnTo>
                    <a:lnTo>
                      <a:pt x="794" y="492"/>
                    </a:lnTo>
                    <a:lnTo>
                      <a:pt x="816" y="508"/>
                    </a:lnTo>
                    <a:lnTo>
                      <a:pt x="837" y="524"/>
                    </a:lnTo>
                    <a:lnTo>
                      <a:pt x="858" y="541"/>
                    </a:lnTo>
                    <a:lnTo>
                      <a:pt x="875" y="560"/>
                    </a:lnTo>
                    <a:lnTo>
                      <a:pt x="893" y="579"/>
                    </a:lnTo>
                    <a:lnTo>
                      <a:pt x="910" y="598"/>
                    </a:lnTo>
                    <a:lnTo>
                      <a:pt x="927" y="619"/>
                    </a:lnTo>
                    <a:lnTo>
                      <a:pt x="927" y="0"/>
                    </a:lnTo>
                    <a:lnTo>
                      <a:pt x="1191" y="0"/>
                    </a:lnTo>
                    <a:lnTo>
                      <a:pt x="1191" y="1590"/>
                    </a:lnTo>
                    <a:lnTo>
                      <a:pt x="927"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50" name="Freeform 25"/>
              <p:cNvSpPr>
                <a:spLocks noEditPoints="1"/>
              </p:cNvSpPr>
              <p:nvPr userDrawn="1"/>
            </p:nvSpPr>
            <p:spPr bwMode="auto">
              <a:xfrm>
                <a:off x="8996363" y="2787650"/>
                <a:ext cx="147638" cy="147638"/>
              </a:xfrm>
              <a:custGeom>
                <a:avLst/>
                <a:gdLst>
                  <a:gd name="T0" fmla="*/ 95 w 186"/>
                  <a:gd name="T1" fmla="*/ 85 h 185"/>
                  <a:gd name="T2" fmla="*/ 111 w 186"/>
                  <a:gd name="T3" fmla="*/ 80 h 185"/>
                  <a:gd name="T4" fmla="*/ 111 w 186"/>
                  <a:gd name="T5" fmla="*/ 69 h 185"/>
                  <a:gd name="T6" fmla="*/ 95 w 186"/>
                  <a:gd name="T7" fmla="*/ 64 h 185"/>
                  <a:gd name="T8" fmla="*/ 99 w 186"/>
                  <a:gd name="T9" fmla="*/ 43 h 185"/>
                  <a:gd name="T10" fmla="*/ 114 w 186"/>
                  <a:gd name="T11" fmla="*/ 45 h 185"/>
                  <a:gd name="T12" fmla="*/ 130 w 186"/>
                  <a:gd name="T13" fmla="*/ 55 h 185"/>
                  <a:gd name="T14" fmla="*/ 135 w 186"/>
                  <a:gd name="T15" fmla="*/ 73 h 185"/>
                  <a:gd name="T16" fmla="*/ 131 w 186"/>
                  <a:gd name="T17" fmla="*/ 86 h 185"/>
                  <a:gd name="T18" fmla="*/ 123 w 186"/>
                  <a:gd name="T19" fmla="*/ 94 h 185"/>
                  <a:gd name="T20" fmla="*/ 131 w 186"/>
                  <a:gd name="T21" fmla="*/ 109 h 185"/>
                  <a:gd name="T22" fmla="*/ 133 w 186"/>
                  <a:gd name="T23" fmla="*/ 130 h 185"/>
                  <a:gd name="T24" fmla="*/ 139 w 186"/>
                  <a:gd name="T25" fmla="*/ 142 h 185"/>
                  <a:gd name="T26" fmla="*/ 110 w 186"/>
                  <a:gd name="T27" fmla="*/ 135 h 185"/>
                  <a:gd name="T28" fmla="*/ 108 w 186"/>
                  <a:gd name="T29" fmla="*/ 113 h 185"/>
                  <a:gd name="T30" fmla="*/ 105 w 186"/>
                  <a:gd name="T31" fmla="*/ 106 h 185"/>
                  <a:gd name="T32" fmla="*/ 79 w 186"/>
                  <a:gd name="T33" fmla="*/ 105 h 185"/>
                  <a:gd name="T34" fmla="*/ 55 w 186"/>
                  <a:gd name="T35" fmla="*/ 43 h 185"/>
                  <a:gd name="T36" fmla="*/ 18 w 186"/>
                  <a:gd name="T37" fmla="*/ 92 h 185"/>
                  <a:gd name="T38" fmla="*/ 21 w 186"/>
                  <a:gd name="T39" fmla="*/ 115 h 185"/>
                  <a:gd name="T40" fmla="*/ 40 w 186"/>
                  <a:gd name="T41" fmla="*/ 146 h 185"/>
                  <a:gd name="T42" fmla="*/ 70 w 186"/>
                  <a:gd name="T43" fmla="*/ 165 h 185"/>
                  <a:gd name="T44" fmla="*/ 93 w 186"/>
                  <a:gd name="T45" fmla="*/ 168 h 185"/>
                  <a:gd name="T46" fmla="*/ 107 w 186"/>
                  <a:gd name="T47" fmla="*/ 166 h 185"/>
                  <a:gd name="T48" fmla="*/ 135 w 186"/>
                  <a:gd name="T49" fmla="*/ 155 h 185"/>
                  <a:gd name="T50" fmla="*/ 161 w 186"/>
                  <a:gd name="T51" fmla="*/ 122 h 185"/>
                  <a:gd name="T52" fmla="*/ 167 w 186"/>
                  <a:gd name="T53" fmla="*/ 100 h 185"/>
                  <a:gd name="T54" fmla="*/ 167 w 186"/>
                  <a:gd name="T55" fmla="*/ 85 h 185"/>
                  <a:gd name="T56" fmla="*/ 161 w 186"/>
                  <a:gd name="T57" fmla="*/ 63 h 185"/>
                  <a:gd name="T58" fmla="*/ 135 w 186"/>
                  <a:gd name="T59" fmla="*/ 30 h 185"/>
                  <a:gd name="T60" fmla="*/ 107 w 186"/>
                  <a:gd name="T61" fmla="*/ 19 h 185"/>
                  <a:gd name="T62" fmla="*/ 93 w 186"/>
                  <a:gd name="T63" fmla="*/ 17 h 185"/>
                  <a:gd name="T64" fmla="*/ 70 w 186"/>
                  <a:gd name="T65" fmla="*/ 20 h 185"/>
                  <a:gd name="T66" fmla="*/ 40 w 186"/>
                  <a:gd name="T67" fmla="*/ 39 h 185"/>
                  <a:gd name="T68" fmla="*/ 21 w 186"/>
                  <a:gd name="T69" fmla="*/ 70 h 185"/>
                  <a:gd name="T70" fmla="*/ 18 w 186"/>
                  <a:gd name="T71" fmla="*/ 92 h 185"/>
                  <a:gd name="T72" fmla="*/ 185 w 186"/>
                  <a:gd name="T73" fmla="*/ 102 h 185"/>
                  <a:gd name="T74" fmla="*/ 178 w 186"/>
                  <a:gd name="T75" fmla="*/ 129 h 185"/>
                  <a:gd name="T76" fmla="*/ 165 w 186"/>
                  <a:gd name="T77" fmla="*/ 152 h 185"/>
                  <a:gd name="T78" fmla="*/ 144 w 186"/>
                  <a:gd name="T79" fmla="*/ 170 h 185"/>
                  <a:gd name="T80" fmla="*/ 120 w 186"/>
                  <a:gd name="T81" fmla="*/ 182 h 185"/>
                  <a:gd name="T82" fmla="*/ 93 w 186"/>
                  <a:gd name="T83" fmla="*/ 185 h 185"/>
                  <a:gd name="T84" fmla="*/ 74 w 186"/>
                  <a:gd name="T85" fmla="*/ 184 h 185"/>
                  <a:gd name="T86" fmla="*/ 49 w 186"/>
                  <a:gd name="T87" fmla="*/ 174 h 185"/>
                  <a:gd name="T88" fmla="*/ 27 w 186"/>
                  <a:gd name="T89" fmla="*/ 158 h 185"/>
                  <a:gd name="T90" fmla="*/ 10 w 186"/>
                  <a:gd name="T91" fmla="*/ 137 h 185"/>
                  <a:gd name="T92" fmla="*/ 2 w 186"/>
                  <a:gd name="T93" fmla="*/ 111 h 185"/>
                  <a:gd name="T94" fmla="*/ 0 w 186"/>
                  <a:gd name="T95" fmla="*/ 92 h 185"/>
                  <a:gd name="T96" fmla="*/ 4 w 186"/>
                  <a:gd name="T97" fmla="*/ 64 h 185"/>
                  <a:gd name="T98" fmla="*/ 15 w 186"/>
                  <a:gd name="T99" fmla="*/ 41 h 185"/>
                  <a:gd name="T100" fmla="*/ 33 w 186"/>
                  <a:gd name="T101" fmla="*/ 20 h 185"/>
                  <a:gd name="T102" fmla="*/ 57 w 186"/>
                  <a:gd name="T103" fmla="*/ 7 h 185"/>
                  <a:gd name="T104" fmla="*/ 83 w 186"/>
                  <a:gd name="T105" fmla="*/ 0 h 185"/>
                  <a:gd name="T106" fmla="*/ 102 w 186"/>
                  <a:gd name="T107" fmla="*/ 0 h 185"/>
                  <a:gd name="T108" fmla="*/ 129 w 186"/>
                  <a:gd name="T109" fmla="*/ 7 h 185"/>
                  <a:gd name="T110" fmla="*/ 151 w 186"/>
                  <a:gd name="T111" fmla="*/ 20 h 185"/>
                  <a:gd name="T112" fmla="*/ 169 w 186"/>
                  <a:gd name="T113" fmla="*/ 41 h 185"/>
                  <a:gd name="T114" fmla="*/ 181 w 186"/>
                  <a:gd name="T115" fmla="*/ 64 h 185"/>
                  <a:gd name="T116" fmla="*/ 186 w 186"/>
                  <a:gd name="T117" fmla="*/ 9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185">
                    <a:moveTo>
                      <a:pt x="79" y="85"/>
                    </a:moveTo>
                    <a:lnTo>
                      <a:pt x="95" y="85"/>
                    </a:lnTo>
                    <a:lnTo>
                      <a:pt x="95" y="85"/>
                    </a:lnTo>
                    <a:lnTo>
                      <a:pt x="102" y="85"/>
                    </a:lnTo>
                    <a:lnTo>
                      <a:pt x="107" y="82"/>
                    </a:lnTo>
                    <a:lnTo>
                      <a:pt x="111" y="80"/>
                    </a:lnTo>
                    <a:lnTo>
                      <a:pt x="111" y="74"/>
                    </a:lnTo>
                    <a:lnTo>
                      <a:pt x="111" y="74"/>
                    </a:lnTo>
                    <a:lnTo>
                      <a:pt x="111" y="69"/>
                    </a:lnTo>
                    <a:lnTo>
                      <a:pt x="108" y="66"/>
                    </a:lnTo>
                    <a:lnTo>
                      <a:pt x="102" y="64"/>
                    </a:lnTo>
                    <a:lnTo>
                      <a:pt x="95" y="64"/>
                    </a:lnTo>
                    <a:lnTo>
                      <a:pt x="79" y="64"/>
                    </a:lnTo>
                    <a:lnTo>
                      <a:pt x="79" y="85"/>
                    </a:lnTo>
                    <a:close/>
                    <a:moveTo>
                      <a:pt x="99" y="43"/>
                    </a:moveTo>
                    <a:lnTo>
                      <a:pt x="99" y="43"/>
                    </a:lnTo>
                    <a:lnTo>
                      <a:pt x="107" y="44"/>
                    </a:lnTo>
                    <a:lnTo>
                      <a:pt x="114" y="45"/>
                    </a:lnTo>
                    <a:lnTo>
                      <a:pt x="120" y="48"/>
                    </a:lnTo>
                    <a:lnTo>
                      <a:pt x="125" y="50"/>
                    </a:lnTo>
                    <a:lnTo>
                      <a:pt x="130" y="55"/>
                    </a:lnTo>
                    <a:lnTo>
                      <a:pt x="132" y="60"/>
                    </a:lnTo>
                    <a:lnTo>
                      <a:pt x="133" y="66"/>
                    </a:lnTo>
                    <a:lnTo>
                      <a:pt x="135" y="73"/>
                    </a:lnTo>
                    <a:lnTo>
                      <a:pt x="135" y="73"/>
                    </a:lnTo>
                    <a:lnTo>
                      <a:pt x="133" y="80"/>
                    </a:lnTo>
                    <a:lnTo>
                      <a:pt x="131" y="86"/>
                    </a:lnTo>
                    <a:lnTo>
                      <a:pt x="129" y="91"/>
                    </a:lnTo>
                    <a:lnTo>
                      <a:pt x="123" y="94"/>
                    </a:lnTo>
                    <a:lnTo>
                      <a:pt x="123" y="94"/>
                    </a:lnTo>
                    <a:lnTo>
                      <a:pt x="127" y="98"/>
                    </a:lnTo>
                    <a:lnTo>
                      <a:pt x="130" y="103"/>
                    </a:lnTo>
                    <a:lnTo>
                      <a:pt x="131" y="109"/>
                    </a:lnTo>
                    <a:lnTo>
                      <a:pt x="132" y="121"/>
                    </a:lnTo>
                    <a:lnTo>
                      <a:pt x="132" y="121"/>
                    </a:lnTo>
                    <a:lnTo>
                      <a:pt x="133" y="130"/>
                    </a:lnTo>
                    <a:lnTo>
                      <a:pt x="133" y="136"/>
                    </a:lnTo>
                    <a:lnTo>
                      <a:pt x="136" y="140"/>
                    </a:lnTo>
                    <a:lnTo>
                      <a:pt x="139" y="142"/>
                    </a:lnTo>
                    <a:lnTo>
                      <a:pt x="112" y="142"/>
                    </a:lnTo>
                    <a:lnTo>
                      <a:pt x="112" y="142"/>
                    </a:lnTo>
                    <a:lnTo>
                      <a:pt x="110" y="135"/>
                    </a:lnTo>
                    <a:lnTo>
                      <a:pt x="108" y="125"/>
                    </a:lnTo>
                    <a:lnTo>
                      <a:pt x="108" y="125"/>
                    </a:lnTo>
                    <a:lnTo>
                      <a:pt x="108" y="113"/>
                    </a:lnTo>
                    <a:lnTo>
                      <a:pt x="107" y="110"/>
                    </a:lnTo>
                    <a:lnTo>
                      <a:pt x="106" y="107"/>
                    </a:lnTo>
                    <a:lnTo>
                      <a:pt x="105" y="106"/>
                    </a:lnTo>
                    <a:lnTo>
                      <a:pt x="102" y="105"/>
                    </a:lnTo>
                    <a:lnTo>
                      <a:pt x="94" y="105"/>
                    </a:lnTo>
                    <a:lnTo>
                      <a:pt x="79" y="105"/>
                    </a:lnTo>
                    <a:lnTo>
                      <a:pt x="79" y="142"/>
                    </a:lnTo>
                    <a:lnTo>
                      <a:pt x="55" y="142"/>
                    </a:lnTo>
                    <a:lnTo>
                      <a:pt x="55" y="43"/>
                    </a:lnTo>
                    <a:lnTo>
                      <a:pt x="99" y="43"/>
                    </a:lnTo>
                    <a:close/>
                    <a:moveTo>
                      <a:pt x="18" y="92"/>
                    </a:moveTo>
                    <a:lnTo>
                      <a:pt x="18" y="92"/>
                    </a:lnTo>
                    <a:lnTo>
                      <a:pt x="19" y="100"/>
                    </a:lnTo>
                    <a:lnTo>
                      <a:pt x="20" y="107"/>
                    </a:lnTo>
                    <a:lnTo>
                      <a:pt x="21" y="115"/>
                    </a:lnTo>
                    <a:lnTo>
                      <a:pt x="24" y="122"/>
                    </a:lnTo>
                    <a:lnTo>
                      <a:pt x="31" y="135"/>
                    </a:lnTo>
                    <a:lnTo>
                      <a:pt x="40" y="146"/>
                    </a:lnTo>
                    <a:lnTo>
                      <a:pt x="51" y="155"/>
                    </a:lnTo>
                    <a:lnTo>
                      <a:pt x="64" y="162"/>
                    </a:lnTo>
                    <a:lnTo>
                      <a:pt x="70" y="165"/>
                    </a:lnTo>
                    <a:lnTo>
                      <a:pt x="77" y="166"/>
                    </a:lnTo>
                    <a:lnTo>
                      <a:pt x="84" y="167"/>
                    </a:lnTo>
                    <a:lnTo>
                      <a:pt x="93" y="168"/>
                    </a:lnTo>
                    <a:lnTo>
                      <a:pt x="93" y="168"/>
                    </a:lnTo>
                    <a:lnTo>
                      <a:pt x="100" y="167"/>
                    </a:lnTo>
                    <a:lnTo>
                      <a:pt x="107" y="166"/>
                    </a:lnTo>
                    <a:lnTo>
                      <a:pt x="114" y="165"/>
                    </a:lnTo>
                    <a:lnTo>
                      <a:pt x="122" y="162"/>
                    </a:lnTo>
                    <a:lnTo>
                      <a:pt x="135" y="155"/>
                    </a:lnTo>
                    <a:lnTo>
                      <a:pt x="145" y="146"/>
                    </a:lnTo>
                    <a:lnTo>
                      <a:pt x="155" y="135"/>
                    </a:lnTo>
                    <a:lnTo>
                      <a:pt x="161" y="122"/>
                    </a:lnTo>
                    <a:lnTo>
                      <a:pt x="163" y="115"/>
                    </a:lnTo>
                    <a:lnTo>
                      <a:pt x="166" y="107"/>
                    </a:lnTo>
                    <a:lnTo>
                      <a:pt x="167" y="100"/>
                    </a:lnTo>
                    <a:lnTo>
                      <a:pt x="167" y="92"/>
                    </a:lnTo>
                    <a:lnTo>
                      <a:pt x="167" y="92"/>
                    </a:lnTo>
                    <a:lnTo>
                      <a:pt x="167" y="85"/>
                    </a:lnTo>
                    <a:lnTo>
                      <a:pt x="166" y="78"/>
                    </a:lnTo>
                    <a:lnTo>
                      <a:pt x="163" y="70"/>
                    </a:lnTo>
                    <a:lnTo>
                      <a:pt x="161" y="63"/>
                    </a:lnTo>
                    <a:lnTo>
                      <a:pt x="155" y="50"/>
                    </a:lnTo>
                    <a:lnTo>
                      <a:pt x="145" y="39"/>
                    </a:lnTo>
                    <a:lnTo>
                      <a:pt x="135" y="30"/>
                    </a:lnTo>
                    <a:lnTo>
                      <a:pt x="122" y="23"/>
                    </a:lnTo>
                    <a:lnTo>
                      <a:pt x="114" y="20"/>
                    </a:lnTo>
                    <a:lnTo>
                      <a:pt x="107" y="19"/>
                    </a:lnTo>
                    <a:lnTo>
                      <a:pt x="100" y="18"/>
                    </a:lnTo>
                    <a:lnTo>
                      <a:pt x="93" y="17"/>
                    </a:lnTo>
                    <a:lnTo>
                      <a:pt x="93" y="17"/>
                    </a:lnTo>
                    <a:lnTo>
                      <a:pt x="84" y="18"/>
                    </a:lnTo>
                    <a:lnTo>
                      <a:pt x="77" y="19"/>
                    </a:lnTo>
                    <a:lnTo>
                      <a:pt x="70" y="20"/>
                    </a:lnTo>
                    <a:lnTo>
                      <a:pt x="63" y="23"/>
                    </a:lnTo>
                    <a:lnTo>
                      <a:pt x="51" y="30"/>
                    </a:lnTo>
                    <a:lnTo>
                      <a:pt x="40" y="39"/>
                    </a:lnTo>
                    <a:lnTo>
                      <a:pt x="31" y="50"/>
                    </a:lnTo>
                    <a:lnTo>
                      <a:pt x="24" y="63"/>
                    </a:lnTo>
                    <a:lnTo>
                      <a:pt x="21" y="70"/>
                    </a:lnTo>
                    <a:lnTo>
                      <a:pt x="20" y="78"/>
                    </a:lnTo>
                    <a:lnTo>
                      <a:pt x="19" y="85"/>
                    </a:lnTo>
                    <a:lnTo>
                      <a:pt x="18" y="92"/>
                    </a:lnTo>
                    <a:close/>
                    <a:moveTo>
                      <a:pt x="186" y="92"/>
                    </a:moveTo>
                    <a:lnTo>
                      <a:pt x="186" y="92"/>
                    </a:lnTo>
                    <a:lnTo>
                      <a:pt x="185" y="102"/>
                    </a:lnTo>
                    <a:lnTo>
                      <a:pt x="184" y="111"/>
                    </a:lnTo>
                    <a:lnTo>
                      <a:pt x="181" y="121"/>
                    </a:lnTo>
                    <a:lnTo>
                      <a:pt x="178" y="129"/>
                    </a:lnTo>
                    <a:lnTo>
                      <a:pt x="174" y="137"/>
                    </a:lnTo>
                    <a:lnTo>
                      <a:pt x="169" y="145"/>
                    </a:lnTo>
                    <a:lnTo>
                      <a:pt x="165" y="152"/>
                    </a:lnTo>
                    <a:lnTo>
                      <a:pt x="159" y="158"/>
                    </a:lnTo>
                    <a:lnTo>
                      <a:pt x="151" y="165"/>
                    </a:lnTo>
                    <a:lnTo>
                      <a:pt x="144" y="170"/>
                    </a:lnTo>
                    <a:lnTo>
                      <a:pt x="137" y="174"/>
                    </a:lnTo>
                    <a:lnTo>
                      <a:pt x="129" y="178"/>
                    </a:lnTo>
                    <a:lnTo>
                      <a:pt x="120" y="182"/>
                    </a:lnTo>
                    <a:lnTo>
                      <a:pt x="112" y="184"/>
                    </a:lnTo>
                    <a:lnTo>
                      <a:pt x="102" y="185"/>
                    </a:lnTo>
                    <a:lnTo>
                      <a:pt x="93" y="185"/>
                    </a:lnTo>
                    <a:lnTo>
                      <a:pt x="93" y="185"/>
                    </a:lnTo>
                    <a:lnTo>
                      <a:pt x="83" y="185"/>
                    </a:lnTo>
                    <a:lnTo>
                      <a:pt x="74" y="184"/>
                    </a:lnTo>
                    <a:lnTo>
                      <a:pt x="65" y="182"/>
                    </a:lnTo>
                    <a:lnTo>
                      <a:pt x="57" y="178"/>
                    </a:lnTo>
                    <a:lnTo>
                      <a:pt x="49" y="174"/>
                    </a:lnTo>
                    <a:lnTo>
                      <a:pt x="40" y="170"/>
                    </a:lnTo>
                    <a:lnTo>
                      <a:pt x="33" y="165"/>
                    </a:lnTo>
                    <a:lnTo>
                      <a:pt x="27" y="158"/>
                    </a:lnTo>
                    <a:lnTo>
                      <a:pt x="21" y="152"/>
                    </a:lnTo>
                    <a:lnTo>
                      <a:pt x="15" y="145"/>
                    </a:lnTo>
                    <a:lnTo>
                      <a:pt x="10" y="137"/>
                    </a:lnTo>
                    <a:lnTo>
                      <a:pt x="7" y="129"/>
                    </a:lnTo>
                    <a:lnTo>
                      <a:pt x="4" y="121"/>
                    </a:lnTo>
                    <a:lnTo>
                      <a:pt x="2" y="111"/>
                    </a:lnTo>
                    <a:lnTo>
                      <a:pt x="0" y="102"/>
                    </a:lnTo>
                    <a:lnTo>
                      <a:pt x="0" y="92"/>
                    </a:lnTo>
                    <a:lnTo>
                      <a:pt x="0" y="92"/>
                    </a:lnTo>
                    <a:lnTo>
                      <a:pt x="0" y="82"/>
                    </a:lnTo>
                    <a:lnTo>
                      <a:pt x="2" y="74"/>
                    </a:lnTo>
                    <a:lnTo>
                      <a:pt x="4" y="64"/>
                    </a:lnTo>
                    <a:lnTo>
                      <a:pt x="7" y="56"/>
                    </a:lnTo>
                    <a:lnTo>
                      <a:pt x="10" y="48"/>
                    </a:lnTo>
                    <a:lnTo>
                      <a:pt x="15" y="41"/>
                    </a:lnTo>
                    <a:lnTo>
                      <a:pt x="21" y="33"/>
                    </a:lnTo>
                    <a:lnTo>
                      <a:pt x="27" y="26"/>
                    </a:lnTo>
                    <a:lnTo>
                      <a:pt x="33" y="20"/>
                    </a:lnTo>
                    <a:lnTo>
                      <a:pt x="40" y="16"/>
                    </a:lnTo>
                    <a:lnTo>
                      <a:pt x="49" y="11"/>
                    </a:lnTo>
                    <a:lnTo>
                      <a:pt x="57" y="7"/>
                    </a:lnTo>
                    <a:lnTo>
                      <a:pt x="65" y="4"/>
                    </a:lnTo>
                    <a:lnTo>
                      <a:pt x="74" y="1"/>
                    </a:lnTo>
                    <a:lnTo>
                      <a:pt x="83" y="0"/>
                    </a:lnTo>
                    <a:lnTo>
                      <a:pt x="93" y="0"/>
                    </a:lnTo>
                    <a:lnTo>
                      <a:pt x="93" y="0"/>
                    </a:lnTo>
                    <a:lnTo>
                      <a:pt x="102" y="0"/>
                    </a:lnTo>
                    <a:lnTo>
                      <a:pt x="112" y="1"/>
                    </a:lnTo>
                    <a:lnTo>
                      <a:pt x="120" y="4"/>
                    </a:lnTo>
                    <a:lnTo>
                      <a:pt x="129" y="7"/>
                    </a:lnTo>
                    <a:lnTo>
                      <a:pt x="137" y="11"/>
                    </a:lnTo>
                    <a:lnTo>
                      <a:pt x="144" y="16"/>
                    </a:lnTo>
                    <a:lnTo>
                      <a:pt x="151" y="20"/>
                    </a:lnTo>
                    <a:lnTo>
                      <a:pt x="159" y="26"/>
                    </a:lnTo>
                    <a:lnTo>
                      <a:pt x="165" y="33"/>
                    </a:lnTo>
                    <a:lnTo>
                      <a:pt x="169" y="41"/>
                    </a:lnTo>
                    <a:lnTo>
                      <a:pt x="174" y="48"/>
                    </a:lnTo>
                    <a:lnTo>
                      <a:pt x="178" y="56"/>
                    </a:lnTo>
                    <a:lnTo>
                      <a:pt x="181" y="64"/>
                    </a:lnTo>
                    <a:lnTo>
                      <a:pt x="184" y="74"/>
                    </a:lnTo>
                    <a:lnTo>
                      <a:pt x="185" y="82"/>
                    </a:lnTo>
                    <a:lnTo>
                      <a:pt x="186"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spTree>
    <p:extLst>
      <p:ext uri="{BB962C8B-B14F-4D97-AF65-F5344CB8AC3E}">
        <p14:creationId xmlns:p14="http://schemas.microsoft.com/office/powerpoint/2010/main" val="1874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wo Content + 1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6"/>
            <a:ext cx="3886200" cy="36059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6"/>
            <a:ext cx="3886200" cy="36059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16D6166-2B42-4F11-BAA6-8ABAE1BE810C}" type="datetimeFigureOut">
              <a:rPr lang="en-US" noProof="0" smtClean="0"/>
              <a:t>4/21/20</a:t>
            </a:fld>
            <a:endParaRPr lang="en-US" noProof="0"/>
          </a:p>
        </p:txBody>
      </p:sp>
      <p:sp>
        <p:nvSpPr>
          <p:cNvPr id="6" name="Footer Placeholder 5"/>
          <p:cNvSpPr>
            <a:spLocks noGrp="1"/>
          </p:cNvSpPr>
          <p:nvPr>
            <p:ph type="ftr" sz="quarter" idx="11"/>
          </p:nvPr>
        </p:nvSpPr>
        <p:spPr/>
        <p:txBody>
          <a:bodyPr/>
          <a:lstStyle/>
          <a:p>
            <a:r>
              <a:rPr lang="en-US" noProof="0"/>
              <a:t>Add a footer</a:t>
            </a:r>
          </a:p>
        </p:txBody>
      </p:sp>
      <p:sp>
        <p:nvSpPr>
          <p:cNvPr id="7" name="Slide Number Placeholder 6"/>
          <p:cNvSpPr>
            <a:spLocks noGrp="1"/>
          </p:cNvSpPr>
          <p:nvPr>
            <p:ph type="sldNum" sz="quarter" idx="12"/>
          </p:nvPr>
        </p:nvSpPr>
        <p:spPr/>
        <p:txBody>
          <a:bodyPr/>
          <a:lstStyle/>
          <a:p>
            <a:fld id="{9E3FA76C-C565-46B6-8652-D75785E2521F}" type="slidenum">
              <a:rPr lang="en-US" noProof="0" smtClean="0"/>
              <a:t>‹#›</a:t>
            </a:fld>
            <a:endParaRPr lang="en-US" noProof="0"/>
          </a:p>
        </p:txBody>
      </p:sp>
      <p:sp>
        <p:nvSpPr>
          <p:cNvPr id="11" name="Text Placeholder 10">
            <a:extLst>
              <a:ext uri="{FF2B5EF4-FFF2-40B4-BE49-F238E27FC236}">
                <a16:creationId xmlns:a16="http://schemas.microsoft.com/office/drawing/2014/main" id="{C0C9E39C-A414-46CA-A8A7-8A8AF16F1D63}"/>
              </a:ext>
            </a:extLst>
          </p:cNvPr>
          <p:cNvSpPr>
            <a:spLocks noGrp="1"/>
          </p:cNvSpPr>
          <p:nvPr>
            <p:ph type="body" sz="quarter" idx="13"/>
          </p:nvPr>
        </p:nvSpPr>
        <p:spPr>
          <a:xfrm>
            <a:off x="2002631" y="5614989"/>
            <a:ext cx="5253038" cy="365125"/>
          </a:xfrm>
        </p:spPr>
        <p:txBody>
          <a:bodyPr/>
          <a:lstStyle>
            <a:lvl1pPr algn="ctr">
              <a:defRPr/>
            </a:lvl1pPr>
          </a:lstStyle>
          <a:p>
            <a:pPr lvl="0"/>
            <a:r>
              <a:rPr lang="en-US"/>
              <a:t>Click to edit Master text styles</a:t>
            </a:r>
          </a:p>
        </p:txBody>
      </p:sp>
    </p:spTree>
    <p:extLst>
      <p:ext uri="{BB962C8B-B14F-4D97-AF65-F5344CB8AC3E}">
        <p14:creationId xmlns:p14="http://schemas.microsoft.com/office/powerpoint/2010/main" val="2439406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4 + 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887" y="2324100"/>
            <a:ext cx="7896225" cy="4533900"/>
          </a:xfrm>
          <a:prstGeom prst="rect">
            <a:avLst/>
          </a:prstGeom>
          <a:noFill/>
          <a:ln>
            <a:noFill/>
          </a:ln>
        </p:spPr>
      </p:pic>
      <p:sp>
        <p:nvSpPr>
          <p:cNvPr id="2" name="Title 1"/>
          <p:cNvSpPr>
            <a:spLocks noGrp="1"/>
          </p:cNvSpPr>
          <p:nvPr>
            <p:ph type="ctrTitle" hasCustomPrompt="1"/>
          </p:nvPr>
        </p:nvSpPr>
        <p:spPr>
          <a:xfrm>
            <a:off x="2309753" y="636588"/>
            <a:ext cx="6211091" cy="874749"/>
          </a:xfrm>
          <a:prstGeom prst="rect">
            <a:avLst/>
          </a:prstGeom>
        </p:spPr>
        <p:txBody>
          <a:bodyPr vert="horz" lIns="0" tIns="0" rIns="0" bIns="0" rtlCol="0" anchor="b">
            <a:noAutofit/>
          </a:bodyPr>
          <a:lstStyle>
            <a:lvl1pPr algn="l">
              <a:defRPr lang="en-US" sz="3400" b="0" dirty="0">
                <a:solidFill>
                  <a:schemeClr val="accent1"/>
                </a:solidFill>
                <a:latin typeface="+mn-lt"/>
              </a:defRPr>
            </a:lvl1pPr>
          </a:lstStyle>
          <a:p>
            <a:pPr marL="0" lvl="0"/>
            <a:r>
              <a:rPr lang="en-US"/>
              <a:t>Click to Edit Master Title Style</a:t>
            </a:r>
          </a:p>
        </p:txBody>
      </p:sp>
      <p:sp>
        <p:nvSpPr>
          <p:cNvPr id="3" name="Subtitle 2"/>
          <p:cNvSpPr>
            <a:spLocks noGrp="1"/>
          </p:cNvSpPr>
          <p:nvPr>
            <p:ph type="subTitle" idx="1" hasCustomPrompt="1"/>
          </p:nvPr>
        </p:nvSpPr>
        <p:spPr>
          <a:xfrm>
            <a:off x="2309752" y="1544639"/>
            <a:ext cx="6211091" cy="779406"/>
          </a:xfrm>
          <a:prstGeom prst="rect">
            <a:avLst/>
          </a:prstGeom>
        </p:spPr>
        <p:txBody>
          <a:bodyPr lIns="0" tIns="0" rIns="0" bIns="0" anchor="t">
            <a:noAutofit/>
          </a:bodyPr>
          <a:lstStyle>
            <a:lvl1pPr marL="0" indent="0" algn="l">
              <a:lnSpc>
                <a:spcPct val="90000"/>
              </a:lnSpc>
              <a:spcBef>
                <a:spcPts val="0"/>
              </a:spcBef>
              <a:spcAft>
                <a:spcPts val="0"/>
              </a:spcAft>
              <a:buNone/>
              <a:defRPr sz="1800" b="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grpSp>
        <p:nvGrpSpPr>
          <p:cNvPr id="22" name="Group 21"/>
          <p:cNvGrpSpPr>
            <a:grpSpLocks noChangeAspect="1"/>
          </p:cNvGrpSpPr>
          <p:nvPr userDrawn="1"/>
        </p:nvGrpSpPr>
        <p:grpSpPr>
          <a:xfrm>
            <a:off x="311149" y="947736"/>
            <a:ext cx="1687456" cy="1687456"/>
            <a:chOff x="311150" y="636588"/>
            <a:chExt cx="2286000" cy="2286000"/>
          </a:xfrm>
        </p:grpSpPr>
        <p:sp>
          <p:nvSpPr>
            <p:cNvPr id="23" name="Rectangle 22"/>
            <p:cNvSpPr>
              <a:spLocks noChangeAspect="1"/>
            </p:cNvSpPr>
            <p:nvPr userDrawn="1"/>
          </p:nvSpPr>
          <p:spPr>
            <a:xfrm>
              <a:off x="311150" y="636588"/>
              <a:ext cx="2286000" cy="2286000"/>
            </a:xfrm>
            <a:prstGeom prst="rect">
              <a:avLst/>
            </a:prstGeom>
            <a:solidFill>
              <a:schemeClr val="tx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defTabSz="457200"/>
              <a:endParaRPr lang="en-US">
                <a:solidFill>
                  <a:prstClr val="white"/>
                </a:solidFill>
              </a:endParaRPr>
            </a:p>
          </p:txBody>
        </p:sp>
        <p:grpSp>
          <p:nvGrpSpPr>
            <p:cNvPr id="24" name="Group 23"/>
            <p:cNvGrpSpPr>
              <a:grpSpLocks noChangeAspect="1"/>
            </p:cNvGrpSpPr>
            <p:nvPr userDrawn="1"/>
          </p:nvGrpSpPr>
          <p:grpSpPr>
            <a:xfrm>
              <a:off x="661693" y="1665288"/>
              <a:ext cx="1629615" cy="228600"/>
              <a:chOff x="0" y="2787650"/>
              <a:chExt cx="9144001" cy="1282700"/>
            </a:xfrm>
            <a:solidFill>
              <a:schemeClr val="bg1"/>
            </a:solidFill>
          </p:grpSpPr>
          <p:sp>
            <p:nvSpPr>
              <p:cNvPr id="26" name="Freeform 5"/>
              <p:cNvSpPr>
                <a:spLocks noEditPoints="1"/>
              </p:cNvSpPr>
              <p:nvPr userDrawn="1"/>
            </p:nvSpPr>
            <p:spPr bwMode="auto">
              <a:xfrm>
                <a:off x="0" y="2838450"/>
                <a:ext cx="1008063" cy="1211263"/>
              </a:xfrm>
              <a:custGeom>
                <a:avLst/>
                <a:gdLst>
                  <a:gd name="T0" fmla="*/ 1001 w 1271"/>
                  <a:gd name="T1" fmla="*/ 1053 h 1526"/>
                  <a:gd name="T2" fmla="*/ 983 w 1271"/>
                  <a:gd name="T3" fmla="*/ 989 h 1526"/>
                  <a:gd name="T4" fmla="*/ 943 w 1271"/>
                  <a:gd name="T5" fmla="*/ 939 h 1526"/>
                  <a:gd name="T6" fmla="*/ 881 w 1271"/>
                  <a:gd name="T7" fmla="*/ 901 h 1526"/>
                  <a:gd name="T8" fmla="*/ 797 w 1271"/>
                  <a:gd name="T9" fmla="*/ 878 h 1526"/>
                  <a:gd name="T10" fmla="*/ 689 w 1271"/>
                  <a:gd name="T11" fmla="*/ 870 h 1526"/>
                  <a:gd name="T12" fmla="*/ 708 w 1271"/>
                  <a:gd name="T13" fmla="*/ 1289 h 1526"/>
                  <a:gd name="T14" fmla="*/ 773 w 1271"/>
                  <a:gd name="T15" fmla="*/ 1286 h 1526"/>
                  <a:gd name="T16" fmla="*/ 857 w 1271"/>
                  <a:gd name="T17" fmla="*/ 1268 h 1526"/>
                  <a:gd name="T18" fmla="*/ 924 w 1271"/>
                  <a:gd name="T19" fmla="*/ 1235 h 1526"/>
                  <a:gd name="T20" fmla="*/ 971 w 1271"/>
                  <a:gd name="T21" fmla="*/ 1188 h 1526"/>
                  <a:gd name="T22" fmla="*/ 997 w 1271"/>
                  <a:gd name="T23" fmla="*/ 1127 h 1526"/>
                  <a:gd name="T24" fmla="*/ 917 w 1271"/>
                  <a:gd name="T25" fmla="*/ 434 h 1526"/>
                  <a:gd name="T26" fmla="*/ 912 w 1271"/>
                  <a:gd name="T27" fmla="*/ 390 h 1526"/>
                  <a:gd name="T28" fmla="*/ 890 w 1271"/>
                  <a:gd name="T29" fmla="*/ 334 h 1526"/>
                  <a:gd name="T30" fmla="*/ 848 w 1271"/>
                  <a:gd name="T31" fmla="*/ 290 h 1526"/>
                  <a:gd name="T32" fmla="*/ 788 w 1271"/>
                  <a:gd name="T33" fmla="*/ 258 h 1526"/>
                  <a:gd name="T34" fmla="*/ 711 w 1271"/>
                  <a:gd name="T35" fmla="*/ 242 h 1526"/>
                  <a:gd name="T36" fmla="*/ 264 w 1271"/>
                  <a:gd name="T37" fmla="*/ 238 h 1526"/>
                  <a:gd name="T38" fmla="*/ 629 w 1271"/>
                  <a:gd name="T39" fmla="*/ 643 h 1526"/>
                  <a:gd name="T40" fmla="*/ 720 w 1271"/>
                  <a:gd name="T41" fmla="*/ 636 h 1526"/>
                  <a:gd name="T42" fmla="*/ 797 w 1271"/>
                  <a:gd name="T43" fmla="*/ 614 h 1526"/>
                  <a:gd name="T44" fmla="*/ 856 w 1271"/>
                  <a:gd name="T45" fmla="*/ 579 h 1526"/>
                  <a:gd name="T46" fmla="*/ 891 w 1271"/>
                  <a:gd name="T47" fmla="*/ 537 h 1526"/>
                  <a:gd name="T48" fmla="*/ 905 w 1271"/>
                  <a:gd name="T49" fmla="*/ 507 h 1526"/>
                  <a:gd name="T50" fmla="*/ 916 w 1271"/>
                  <a:gd name="T51" fmla="*/ 460 h 1526"/>
                  <a:gd name="T52" fmla="*/ 1186 w 1271"/>
                  <a:gd name="T53" fmla="*/ 391 h 1526"/>
                  <a:gd name="T54" fmla="*/ 1175 w 1271"/>
                  <a:gd name="T55" fmla="*/ 487 h 1526"/>
                  <a:gd name="T56" fmla="*/ 1147 w 1271"/>
                  <a:gd name="T57" fmla="*/ 565 h 1526"/>
                  <a:gd name="T58" fmla="*/ 1104 w 1271"/>
                  <a:gd name="T59" fmla="*/ 630 h 1526"/>
                  <a:gd name="T60" fmla="*/ 1050 w 1271"/>
                  <a:gd name="T61" fmla="*/ 681 h 1526"/>
                  <a:gd name="T62" fmla="*/ 989 w 1271"/>
                  <a:gd name="T63" fmla="*/ 722 h 1526"/>
                  <a:gd name="T64" fmla="*/ 1001 w 1271"/>
                  <a:gd name="T65" fmla="*/ 745 h 1526"/>
                  <a:gd name="T66" fmla="*/ 1090 w 1271"/>
                  <a:gd name="T67" fmla="*/ 788 h 1526"/>
                  <a:gd name="T68" fmla="*/ 1164 w 1271"/>
                  <a:gd name="T69" fmla="*/ 843 h 1526"/>
                  <a:gd name="T70" fmla="*/ 1213 w 1271"/>
                  <a:gd name="T71" fmla="*/ 899 h 1526"/>
                  <a:gd name="T72" fmla="*/ 1236 w 1271"/>
                  <a:gd name="T73" fmla="*/ 939 h 1526"/>
                  <a:gd name="T74" fmla="*/ 1253 w 1271"/>
                  <a:gd name="T75" fmla="*/ 983 h 1526"/>
                  <a:gd name="T76" fmla="*/ 1265 w 1271"/>
                  <a:gd name="T77" fmla="*/ 1032 h 1526"/>
                  <a:gd name="T78" fmla="*/ 1270 w 1271"/>
                  <a:gd name="T79" fmla="*/ 1086 h 1526"/>
                  <a:gd name="T80" fmla="*/ 1270 w 1271"/>
                  <a:gd name="T81" fmla="*/ 1130 h 1526"/>
                  <a:gd name="T82" fmla="*/ 1260 w 1271"/>
                  <a:gd name="T83" fmla="*/ 1202 h 1526"/>
                  <a:gd name="T84" fmla="*/ 1240 w 1271"/>
                  <a:gd name="T85" fmla="*/ 1268 h 1526"/>
                  <a:gd name="T86" fmla="*/ 1207 w 1271"/>
                  <a:gd name="T87" fmla="*/ 1325 h 1526"/>
                  <a:gd name="T88" fmla="*/ 1167 w 1271"/>
                  <a:gd name="T89" fmla="*/ 1375 h 1526"/>
                  <a:gd name="T90" fmla="*/ 1115 w 1271"/>
                  <a:gd name="T91" fmla="*/ 1419 h 1526"/>
                  <a:gd name="T92" fmla="*/ 1056 w 1271"/>
                  <a:gd name="T93" fmla="*/ 1455 h 1526"/>
                  <a:gd name="T94" fmla="*/ 988 w 1271"/>
                  <a:gd name="T95" fmla="*/ 1484 h 1526"/>
                  <a:gd name="T96" fmla="*/ 911 w 1271"/>
                  <a:gd name="T97" fmla="*/ 1505 h 1526"/>
                  <a:gd name="T98" fmla="*/ 828 w 1271"/>
                  <a:gd name="T99" fmla="*/ 1520 h 1526"/>
                  <a:gd name="T100" fmla="*/ 738 w 1271"/>
                  <a:gd name="T101" fmla="*/ 1526 h 1526"/>
                  <a:gd name="T102" fmla="*/ 0 w 1271"/>
                  <a:gd name="T103" fmla="*/ 0 h 1526"/>
                  <a:gd name="T104" fmla="*/ 713 w 1271"/>
                  <a:gd name="T105" fmla="*/ 0 h 1526"/>
                  <a:gd name="T106" fmla="*/ 794 w 1271"/>
                  <a:gd name="T107" fmla="*/ 8 h 1526"/>
                  <a:gd name="T108" fmla="*/ 868 w 1271"/>
                  <a:gd name="T109" fmla="*/ 22 h 1526"/>
                  <a:gd name="T110" fmla="*/ 936 w 1271"/>
                  <a:gd name="T111" fmla="*/ 42 h 1526"/>
                  <a:gd name="T112" fmla="*/ 997 w 1271"/>
                  <a:gd name="T113" fmla="*/ 71 h 1526"/>
                  <a:gd name="T114" fmla="*/ 1050 w 1271"/>
                  <a:gd name="T115" fmla="*/ 106 h 1526"/>
                  <a:gd name="T116" fmla="*/ 1095 w 1271"/>
                  <a:gd name="T117" fmla="*/ 147 h 1526"/>
                  <a:gd name="T118" fmla="*/ 1131 w 1271"/>
                  <a:gd name="T119" fmla="*/ 194 h 1526"/>
                  <a:gd name="T120" fmla="*/ 1158 w 1271"/>
                  <a:gd name="T121" fmla="*/ 247 h 1526"/>
                  <a:gd name="T122" fmla="*/ 1176 w 1271"/>
                  <a:gd name="T123" fmla="*/ 305 h 1526"/>
                  <a:gd name="T124" fmla="*/ 1185 w 1271"/>
                  <a:gd name="T125" fmla="*/ 368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1" h="1526">
                    <a:moveTo>
                      <a:pt x="1002" y="1077"/>
                    </a:moveTo>
                    <a:lnTo>
                      <a:pt x="1002" y="1077"/>
                    </a:lnTo>
                    <a:lnTo>
                      <a:pt x="1001" y="1053"/>
                    </a:lnTo>
                    <a:lnTo>
                      <a:pt x="997" y="1031"/>
                    </a:lnTo>
                    <a:lnTo>
                      <a:pt x="991" y="1010"/>
                    </a:lnTo>
                    <a:lnTo>
                      <a:pt x="983" y="989"/>
                    </a:lnTo>
                    <a:lnTo>
                      <a:pt x="972" y="972"/>
                    </a:lnTo>
                    <a:lnTo>
                      <a:pt x="959" y="955"/>
                    </a:lnTo>
                    <a:lnTo>
                      <a:pt x="943" y="939"/>
                    </a:lnTo>
                    <a:lnTo>
                      <a:pt x="924" y="925"/>
                    </a:lnTo>
                    <a:lnTo>
                      <a:pt x="904" y="912"/>
                    </a:lnTo>
                    <a:lnTo>
                      <a:pt x="881" y="901"/>
                    </a:lnTo>
                    <a:lnTo>
                      <a:pt x="855" y="892"/>
                    </a:lnTo>
                    <a:lnTo>
                      <a:pt x="826" y="884"/>
                    </a:lnTo>
                    <a:lnTo>
                      <a:pt x="797" y="878"/>
                    </a:lnTo>
                    <a:lnTo>
                      <a:pt x="763" y="874"/>
                    </a:lnTo>
                    <a:lnTo>
                      <a:pt x="727" y="871"/>
                    </a:lnTo>
                    <a:lnTo>
                      <a:pt x="689" y="870"/>
                    </a:lnTo>
                    <a:lnTo>
                      <a:pt x="264" y="870"/>
                    </a:lnTo>
                    <a:lnTo>
                      <a:pt x="264" y="1289"/>
                    </a:lnTo>
                    <a:lnTo>
                      <a:pt x="708" y="1289"/>
                    </a:lnTo>
                    <a:lnTo>
                      <a:pt x="708" y="1289"/>
                    </a:lnTo>
                    <a:lnTo>
                      <a:pt x="742" y="1288"/>
                    </a:lnTo>
                    <a:lnTo>
                      <a:pt x="773" y="1286"/>
                    </a:lnTo>
                    <a:lnTo>
                      <a:pt x="804" y="1281"/>
                    </a:lnTo>
                    <a:lnTo>
                      <a:pt x="831" y="1275"/>
                    </a:lnTo>
                    <a:lnTo>
                      <a:pt x="857" y="1268"/>
                    </a:lnTo>
                    <a:lnTo>
                      <a:pt x="881" y="1258"/>
                    </a:lnTo>
                    <a:lnTo>
                      <a:pt x="904" y="1247"/>
                    </a:lnTo>
                    <a:lnTo>
                      <a:pt x="924" y="1235"/>
                    </a:lnTo>
                    <a:lnTo>
                      <a:pt x="942" y="1221"/>
                    </a:lnTo>
                    <a:lnTo>
                      <a:pt x="958" y="1206"/>
                    </a:lnTo>
                    <a:lnTo>
                      <a:pt x="971" y="1188"/>
                    </a:lnTo>
                    <a:lnTo>
                      <a:pt x="982" y="1169"/>
                    </a:lnTo>
                    <a:lnTo>
                      <a:pt x="991" y="1148"/>
                    </a:lnTo>
                    <a:lnTo>
                      <a:pt x="997" y="1127"/>
                    </a:lnTo>
                    <a:lnTo>
                      <a:pt x="1001" y="1103"/>
                    </a:lnTo>
                    <a:lnTo>
                      <a:pt x="1002" y="1077"/>
                    </a:lnTo>
                    <a:close/>
                    <a:moveTo>
                      <a:pt x="917" y="434"/>
                    </a:moveTo>
                    <a:lnTo>
                      <a:pt x="917" y="434"/>
                    </a:lnTo>
                    <a:lnTo>
                      <a:pt x="916" y="411"/>
                    </a:lnTo>
                    <a:lnTo>
                      <a:pt x="912" y="390"/>
                    </a:lnTo>
                    <a:lnTo>
                      <a:pt x="908" y="371"/>
                    </a:lnTo>
                    <a:lnTo>
                      <a:pt x="899" y="352"/>
                    </a:lnTo>
                    <a:lnTo>
                      <a:pt x="890" y="334"/>
                    </a:lnTo>
                    <a:lnTo>
                      <a:pt x="878" y="318"/>
                    </a:lnTo>
                    <a:lnTo>
                      <a:pt x="863" y="303"/>
                    </a:lnTo>
                    <a:lnTo>
                      <a:pt x="848" y="290"/>
                    </a:lnTo>
                    <a:lnTo>
                      <a:pt x="830" y="278"/>
                    </a:lnTo>
                    <a:lnTo>
                      <a:pt x="810" y="268"/>
                    </a:lnTo>
                    <a:lnTo>
                      <a:pt x="788" y="258"/>
                    </a:lnTo>
                    <a:lnTo>
                      <a:pt x="764" y="251"/>
                    </a:lnTo>
                    <a:lnTo>
                      <a:pt x="738" y="245"/>
                    </a:lnTo>
                    <a:lnTo>
                      <a:pt x="711" y="242"/>
                    </a:lnTo>
                    <a:lnTo>
                      <a:pt x="681" y="239"/>
                    </a:lnTo>
                    <a:lnTo>
                      <a:pt x="650" y="238"/>
                    </a:lnTo>
                    <a:lnTo>
                      <a:pt x="264" y="238"/>
                    </a:lnTo>
                    <a:lnTo>
                      <a:pt x="264" y="643"/>
                    </a:lnTo>
                    <a:lnTo>
                      <a:pt x="629" y="643"/>
                    </a:lnTo>
                    <a:lnTo>
                      <a:pt x="629" y="643"/>
                    </a:lnTo>
                    <a:lnTo>
                      <a:pt x="662" y="643"/>
                    </a:lnTo>
                    <a:lnTo>
                      <a:pt x="691" y="641"/>
                    </a:lnTo>
                    <a:lnTo>
                      <a:pt x="720" y="636"/>
                    </a:lnTo>
                    <a:lnTo>
                      <a:pt x="748" y="631"/>
                    </a:lnTo>
                    <a:lnTo>
                      <a:pt x="773" y="624"/>
                    </a:lnTo>
                    <a:lnTo>
                      <a:pt x="797" y="614"/>
                    </a:lnTo>
                    <a:lnTo>
                      <a:pt x="818" y="605"/>
                    </a:lnTo>
                    <a:lnTo>
                      <a:pt x="838" y="592"/>
                    </a:lnTo>
                    <a:lnTo>
                      <a:pt x="856" y="579"/>
                    </a:lnTo>
                    <a:lnTo>
                      <a:pt x="872" y="563"/>
                    </a:lnTo>
                    <a:lnTo>
                      <a:pt x="885" y="546"/>
                    </a:lnTo>
                    <a:lnTo>
                      <a:pt x="891" y="537"/>
                    </a:lnTo>
                    <a:lnTo>
                      <a:pt x="897" y="527"/>
                    </a:lnTo>
                    <a:lnTo>
                      <a:pt x="902" y="516"/>
                    </a:lnTo>
                    <a:lnTo>
                      <a:pt x="905" y="507"/>
                    </a:lnTo>
                    <a:lnTo>
                      <a:pt x="909" y="495"/>
                    </a:lnTo>
                    <a:lnTo>
                      <a:pt x="912" y="484"/>
                    </a:lnTo>
                    <a:lnTo>
                      <a:pt x="916" y="460"/>
                    </a:lnTo>
                    <a:lnTo>
                      <a:pt x="917" y="434"/>
                    </a:lnTo>
                    <a:close/>
                    <a:moveTo>
                      <a:pt x="1186" y="391"/>
                    </a:moveTo>
                    <a:lnTo>
                      <a:pt x="1186" y="391"/>
                    </a:lnTo>
                    <a:lnTo>
                      <a:pt x="1185" y="425"/>
                    </a:lnTo>
                    <a:lnTo>
                      <a:pt x="1181" y="457"/>
                    </a:lnTo>
                    <a:lnTo>
                      <a:pt x="1175" y="487"/>
                    </a:lnTo>
                    <a:lnTo>
                      <a:pt x="1167" y="515"/>
                    </a:lnTo>
                    <a:lnTo>
                      <a:pt x="1157" y="542"/>
                    </a:lnTo>
                    <a:lnTo>
                      <a:pt x="1147" y="565"/>
                    </a:lnTo>
                    <a:lnTo>
                      <a:pt x="1133" y="589"/>
                    </a:lnTo>
                    <a:lnTo>
                      <a:pt x="1119" y="610"/>
                    </a:lnTo>
                    <a:lnTo>
                      <a:pt x="1104" y="630"/>
                    </a:lnTo>
                    <a:lnTo>
                      <a:pt x="1087" y="648"/>
                    </a:lnTo>
                    <a:lnTo>
                      <a:pt x="1069" y="666"/>
                    </a:lnTo>
                    <a:lnTo>
                      <a:pt x="1050" y="681"/>
                    </a:lnTo>
                    <a:lnTo>
                      <a:pt x="1029" y="696"/>
                    </a:lnTo>
                    <a:lnTo>
                      <a:pt x="1009" y="709"/>
                    </a:lnTo>
                    <a:lnTo>
                      <a:pt x="989" y="722"/>
                    </a:lnTo>
                    <a:lnTo>
                      <a:pt x="967" y="733"/>
                    </a:lnTo>
                    <a:lnTo>
                      <a:pt x="967" y="733"/>
                    </a:lnTo>
                    <a:lnTo>
                      <a:pt x="1001" y="745"/>
                    </a:lnTo>
                    <a:lnTo>
                      <a:pt x="1032" y="758"/>
                    </a:lnTo>
                    <a:lnTo>
                      <a:pt x="1062" y="772"/>
                    </a:lnTo>
                    <a:lnTo>
                      <a:pt x="1090" y="788"/>
                    </a:lnTo>
                    <a:lnTo>
                      <a:pt x="1117" y="804"/>
                    </a:lnTo>
                    <a:lnTo>
                      <a:pt x="1142" y="822"/>
                    </a:lnTo>
                    <a:lnTo>
                      <a:pt x="1164" y="843"/>
                    </a:lnTo>
                    <a:lnTo>
                      <a:pt x="1186" y="864"/>
                    </a:lnTo>
                    <a:lnTo>
                      <a:pt x="1205" y="887"/>
                    </a:lnTo>
                    <a:lnTo>
                      <a:pt x="1213" y="899"/>
                    </a:lnTo>
                    <a:lnTo>
                      <a:pt x="1222" y="912"/>
                    </a:lnTo>
                    <a:lnTo>
                      <a:pt x="1229" y="925"/>
                    </a:lnTo>
                    <a:lnTo>
                      <a:pt x="1236" y="939"/>
                    </a:lnTo>
                    <a:lnTo>
                      <a:pt x="1242" y="952"/>
                    </a:lnTo>
                    <a:lnTo>
                      <a:pt x="1248" y="968"/>
                    </a:lnTo>
                    <a:lnTo>
                      <a:pt x="1253" y="983"/>
                    </a:lnTo>
                    <a:lnTo>
                      <a:pt x="1258" y="999"/>
                    </a:lnTo>
                    <a:lnTo>
                      <a:pt x="1261" y="1016"/>
                    </a:lnTo>
                    <a:lnTo>
                      <a:pt x="1265" y="1032"/>
                    </a:lnTo>
                    <a:lnTo>
                      <a:pt x="1267" y="1049"/>
                    </a:lnTo>
                    <a:lnTo>
                      <a:pt x="1268" y="1067"/>
                    </a:lnTo>
                    <a:lnTo>
                      <a:pt x="1270" y="1086"/>
                    </a:lnTo>
                    <a:lnTo>
                      <a:pt x="1271" y="1105"/>
                    </a:lnTo>
                    <a:lnTo>
                      <a:pt x="1271" y="1105"/>
                    </a:lnTo>
                    <a:lnTo>
                      <a:pt x="1270" y="1130"/>
                    </a:lnTo>
                    <a:lnTo>
                      <a:pt x="1267" y="1155"/>
                    </a:lnTo>
                    <a:lnTo>
                      <a:pt x="1265" y="1179"/>
                    </a:lnTo>
                    <a:lnTo>
                      <a:pt x="1260" y="1202"/>
                    </a:lnTo>
                    <a:lnTo>
                      <a:pt x="1254" y="1225"/>
                    </a:lnTo>
                    <a:lnTo>
                      <a:pt x="1247" y="1246"/>
                    </a:lnTo>
                    <a:lnTo>
                      <a:pt x="1240" y="1268"/>
                    </a:lnTo>
                    <a:lnTo>
                      <a:pt x="1230" y="1287"/>
                    </a:lnTo>
                    <a:lnTo>
                      <a:pt x="1219" y="1306"/>
                    </a:lnTo>
                    <a:lnTo>
                      <a:pt x="1207" y="1325"/>
                    </a:lnTo>
                    <a:lnTo>
                      <a:pt x="1195" y="1343"/>
                    </a:lnTo>
                    <a:lnTo>
                      <a:pt x="1181" y="1360"/>
                    </a:lnTo>
                    <a:lnTo>
                      <a:pt x="1167" y="1375"/>
                    </a:lnTo>
                    <a:lnTo>
                      <a:pt x="1150" y="1391"/>
                    </a:lnTo>
                    <a:lnTo>
                      <a:pt x="1133" y="1405"/>
                    </a:lnTo>
                    <a:lnTo>
                      <a:pt x="1115" y="1419"/>
                    </a:lnTo>
                    <a:lnTo>
                      <a:pt x="1096" y="1431"/>
                    </a:lnTo>
                    <a:lnTo>
                      <a:pt x="1077" y="1445"/>
                    </a:lnTo>
                    <a:lnTo>
                      <a:pt x="1056" y="1455"/>
                    </a:lnTo>
                    <a:lnTo>
                      <a:pt x="1034" y="1466"/>
                    </a:lnTo>
                    <a:lnTo>
                      <a:pt x="1012" y="1476"/>
                    </a:lnTo>
                    <a:lnTo>
                      <a:pt x="988" y="1484"/>
                    </a:lnTo>
                    <a:lnTo>
                      <a:pt x="963" y="1492"/>
                    </a:lnTo>
                    <a:lnTo>
                      <a:pt x="938" y="1499"/>
                    </a:lnTo>
                    <a:lnTo>
                      <a:pt x="911" y="1505"/>
                    </a:lnTo>
                    <a:lnTo>
                      <a:pt x="885" y="1511"/>
                    </a:lnTo>
                    <a:lnTo>
                      <a:pt x="856" y="1516"/>
                    </a:lnTo>
                    <a:lnTo>
                      <a:pt x="828" y="1520"/>
                    </a:lnTo>
                    <a:lnTo>
                      <a:pt x="799" y="1522"/>
                    </a:lnTo>
                    <a:lnTo>
                      <a:pt x="768" y="1525"/>
                    </a:lnTo>
                    <a:lnTo>
                      <a:pt x="738" y="1526"/>
                    </a:lnTo>
                    <a:lnTo>
                      <a:pt x="706" y="1526"/>
                    </a:lnTo>
                    <a:lnTo>
                      <a:pt x="0" y="1526"/>
                    </a:lnTo>
                    <a:lnTo>
                      <a:pt x="0" y="0"/>
                    </a:lnTo>
                    <a:lnTo>
                      <a:pt x="684" y="0"/>
                    </a:lnTo>
                    <a:lnTo>
                      <a:pt x="684" y="0"/>
                    </a:lnTo>
                    <a:lnTo>
                      <a:pt x="713" y="0"/>
                    </a:lnTo>
                    <a:lnTo>
                      <a:pt x="740" y="3"/>
                    </a:lnTo>
                    <a:lnTo>
                      <a:pt x="768" y="4"/>
                    </a:lnTo>
                    <a:lnTo>
                      <a:pt x="794" y="8"/>
                    </a:lnTo>
                    <a:lnTo>
                      <a:pt x="819" y="11"/>
                    </a:lnTo>
                    <a:lnTo>
                      <a:pt x="844" y="16"/>
                    </a:lnTo>
                    <a:lnTo>
                      <a:pt x="868" y="22"/>
                    </a:lnTo>
                    <a:lnTo>
                      <a:pt x="892" y="28"/>
                    </a:lnTo>
                    <a:lnTo>
                      <a:pt x="915" y="35"/>
                    </a:lnTo>
                    <a:lnTo>
                      <a:pt x="936" y="42"/>
                    </a:lnTo>
                    <a:lnTo>
                      <a:pt x="958" y="52"/>
                    </a:lnTo>
                    <a:lnTo>
                      <a:pt x="978" y="61"/>
                    </a:lnTo>
                    <a:lnTo>
                      <a:pt x="997" y="71"/>
                    </a:lnTo>
                    <a:lnTo>
                      <a:pt x="1015" y="82"/>
                    </a:lnTo>
                    <a:lnTo>
                      <a:pt x="1033" y="94"/>
                    </a:lnTo>
                    <a:lnTo>
                      <a:pt x="1050" y="106"/>
                    </a:lnTo>
                    <a:lnTo>
                      <a:pt x="1065" y="119"/>
                    </a:lnTo>
                    <a:lnTo>
                      <a:pt x="1081" y="133"/>
                    </a:lnTo>
                    <a:lnTo>
                      <a:pt x="1095" y="147"/>
                    </a:lnTo>
                    <a:lnTo>
                      <a:pt x="1108" y="162"/>
                    </a:lnTo>
                    <a:lnTo>
                      <a:pt x="1120" y="177"/>
                    </a:lnTo>
                    <a:lnTo>
                      <a:pt x="1131" y="194"/>
                    </a:lnTo>
                    <a:lnTo>
                      <a:pt x="1142" y="211"/>
                    </a:lnTo>
                    <a:lnTo>
                      <a:pt x="1150" y="229"/>
                    </a:lnTo>
                    <a:lnTo>
                      <a:pt x="1158" y="247"/>
                    </a:lnTo>
                    <a:lnTo>
                      <a:pt x="1166" y="266"/>
                    </a:lnTo>
                    <a:lnTo>
                      <a:pt x="1172" y="285"/>
                    </a:lnTo>
                    <a:lnTo>
                      <a:pt x="1176" y="305"/>
                    </a:lnTo>
                    <a:lnTo>
                      <a:pt x="1180" y="325"/>
                    </a:lnTo>
                    <a:lnTo>
                      <a:pt x="1184" y="347"/>
                    </a:lnTo>
                    <a:lnTo>
                      <a:pt x="1185" y="368"/>
                    </a:lnTo>
                    <a:lnTo>
                      <a:pt x="1186" y="3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27" name="Rectangle 9"/>
              <p:cNvSpPr>
                <a:spLocks noChangeArrowheads="1"/>
              </p:cNvSpPr>
              <p:nvPr userDrawn="1"/>
            </p:nvSpPr>
            <p:spPr bwMode="auto">
              <a:xfrm>
                <a:off x="1149350" y="2787650"/>
                <a:ext cx="209550" cy="1262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28" name="Freeform 10"/>
              <p:cNvSpPr>
                <a:spLocks noEditPoints="1"/>
              </p:cNvSpPr>
              <p:nvPr userDrawn="1"/>
            </p:nvSpPr>
            <p:spPr bwMode="auto">
              <a:xfrm>
                <a:off x="1484313" y="3122613"/>
                <a:ext cx="827088" cy="946150"/>
              </a:xfrm>
              <a:custGeom>
                <a:avLst/>
                <a:gdLst>
                  <a:gd name="T0" fmla="*/ 735 w 1044"/>
                  <a:gd name="T1" fmla="*/ 661 h 1192"/>
                  <a:gd name="T2" fmla="*/ 601 w 1044"/>
                  <a:gd name="T3" fmla="*/ 636 h 1192"/>
                  <a:gd name="T4" fmla="*/ 496 w 1044"/>
                  <a:gd name="T5" fmla="*/ 634 h 1192"/>
                  <a:gd name="T6" fmla="*/ 392 w 1044"/>
                  <a:gd name="T7" fmla="*/ 653 h 1192"/>
                  <a:gd name="T8" fmla="*/ 315 w 1044"/>
                  <a:gd name="T9" fmla="*/ 695 h 1192"/>
                  <a:gd name="T10" fmla="*/ 272 w 1044"/>
                  <a:gd name="T11" fmla="*/ 758 h 1192"/>
                  <a:gd name="T12" fmla="*/ 262 w 1044"/>
                  <a:gd name="T13" fmla="*/ 823 h 1192"/>
                  <a:gd name="T14" fmla="*/ 272 w 1044"/>
                  <a:gd name="T15" fmla="*/ 879 h 1192"/>
                  <a:gd name="T16" fmla="*/ 313 w 1044"/>
                  <a:gd name="T17" fmla="*/ 937 h 1192"/>
                  <a:gd name="T18" fmla="*/ 377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89 w 1044"/>
                  <a:gd name="T33" fmla="*/ 679 h 1192"/>
                  <a:gd name="T34" fmla="*/ 768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4 w 1044"/>
                  <a:gd name="T47" fmla="*/ 1168 h 1192"/>
                  <a:gd name="T48" fmla="*/ 185 w 1044"/>
                  <a:gd name="T49" fmla="*/ 1139 h 1192"/>
                  <a:gd name="T50" fmla="*/ 123 w 1044"/>
                  <a:gd name="T51" fmla="*/ 1100 h 1192"/>
                  <a:gd name="T52" fmla="*/ 73 w 1044"/>
                  <a:gd name="T53" fmla="*/ 1050 h 1192"/>
                  <a:gd name="T54" fmla="*/ 33 w 1044"/>
                  <a:gd name="T55" fmla="*/ 989 h 1192"/>
                  <a:gd name="T56" fmla="*/ 10 w 1044"/>
                  <a:gd name="T57" fmla="*/ 917 h 1192"/>
                  <a:gd name="T58" fmla="*/ 0 w 1044"/>
                  <a:gd name="T59" fmla="*/ 836 h 1192"/>
                  <a:gd name="T60" fmla="*/ 2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5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6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89" y="679"/>
                    </a:moveTo>
                    <a:lnTo>
                      <a:pt x="789" y="679"/>
                    </a:lnTo>
                    <a:lnTo>
                      <a:pt x="763" y="670"/>
                    </a:lnTo>
                    <a:lnTo>
                      <a:pt x="735" y="661"/>
                    </a:lnTo>
                    <a:lnTo>
                      <a:pt x="703" y="653"/>
                    </a:lnTo>
                    <a:lnTo>
                      <a:pt x="670" y="646"/>
                    </a:lnTo>
                    <a:lnTo>
                      <a:pt x="637" y="641"/>
                    </a:lnTo>
                    <a:lnTo>
                      <a:pt x="601" y="636"/>
                    </a:lnTo>
                    <a:lnTo>
                      <a:pt x="564" y="634"/>
                    </a:lnTo>
                    <a:lnTo>
                      <a:pt x="526" y="633"/>
                    </a:lnTo>
                    <a:lnTo>
                      <a:pt x="526" y="633"/>
                    </a:lnTo>
                    <a:lnTo>
                      <a:pt x="496" y="634"/>
                    </a:lnTo>
                    <a:lnTo>
                      <a:pt x="467" y="636"/>
                    </a:lnTo>
                    <a:lnTo>
                      <a:pt x="440" y="640"/>
                    </a:lnTo>
                    <a:lnTo>
                      <a:pt x="414" y="646"/>
                    </a:lnTo>
                    <a:lnTo>
                      <a:pt x="392" y="653"/>
                    </a:lnTo>
                    <a:lnTo>
                      <a:pt x="369" y="661"/>
                    </a:lnTo>
                    <a:lnTo>
                      <a:pt x="350" y="671"/>
                    </a:lnTo>
                    <a:lnTo>
                      <a:pt x="332" y="682"/>
                    </a:lnTo>
                    <a:lnTo>
                      <a:pt x="315" y="695"/>
                    </a:lnTo>
                    <a:lnTo>
                      <a:pt x="302" y="708"/>
                    </a:lnTo>
                    <a:lnTo>
                      <a:pt x="290" y="724"/>
                    </a:lnTo>
                    <a:lnTo>
                      <a:pt x="280" y="740"/>
                    </a:lnTo>
                    <a:lnTo>
                      <a:pt x="272" y="758"/>
                    </a:lnTo>
                    <a:lnTo>
                      <a:pt x="266" y="777"/>
                    </a:lnTo>
                    <a:lnTo>
                      <a:pt x="263" y="798"/>
                    </a:lnTo>
                    <a:lnTo>
                      <a:pt x="262" y="819"/>
                    </a:lnTo>
                    <a:lnTo>
                      <a:pt x="262" y="823"/>
                    </a:lnTo>
                    <a:lnTo>
                      <a:pt x="262" y="823"/>
                    </a:lnTo>
                    <a:lnTo>
                      <a:pt x="263" y="843"/>
                    </a:lnTo>
                    <a:lnTo>
                      <a:pt x="266" y="861"/>
                    </a:lnTo>
                    <a:lnTo>
                      <a:pt x="272" y="879"/>
                    </a:lnTo>
                    <a:lnTo>
                      <a:pt x="280" y="896"/>
                    </a:lnTo>
                    <a:lnTo>
                      <a:pt x="289" y="911"/>
                    </a:lnTo>
                    <a:lnTo>
                      <a:pt x="300" y="924"/>
                    </a:lnTo>
                    <a:lnTo>
                      <a:pt x="313" y="937"/>
                    </a:lnTo>
                    <a:lnTo>
                      <a:pt x="326" y="948"/>
                    </a:lnTo>
                    <a:lnTo>
                      <a:pt x="343" y="959"/>
                    </a:lnTo>
                    <a:lnTo>
                      <a:pt x="360" y="967"/>
                    </a:lnTo>
                    <a:lnTo>
                      <a:pt x="377" y="976"/>
                    </a:lnTo>
                    <a:lnTo>
                      <a:pt x="398" y="982"/>
                    </a:lnTo>
                    <a:lnTo>
                      <a:pt x="418" y="986"/>
                    </a:lnTo>
                    <a:lnTo>
                      <a:pt x="440" y="990"/>
                    </a:lnTo>
                    <a:lnTo>
                      <a:pt x="461" y="992"/>
                    </a:lnTo>
                    <a:lnTo>
                      <a:pt x="485" y="992"/>
                    </a:lnTo>
                    <a:lnTo>
                      <a:pt x="485"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3" y="802"/>
                    </a:lnTo>
                    <a:lnTo>
                      <a:pt x="786" y="790"/>
                    </a:lnTo>
                    <a:lnTo>
                      <a:pt x="788" y="777"/>
                    </a:lnTo>
                    <a:lnTo>
                      <a:pt x="788" y="764"/>
                    </a:lnTo>
                    <a:lnTo>
                      <a:pt x="789" y="751"/>
                    </a:lnTo>
                    <a:lnTo>
                      <a:pt x="789" y="679"/>
                    </a:lnTo>
                    <a:close/>
                    <a:moveTo>
                      <a:pt x="782" y="1167"/>
                    </a:moveTo>
                    <a:lnTo>
                      <a:pt x="782" y="1026"/>
                    </a:lnTo>
                    <a:lnTo>
                      <a:pt x="782" y="1026"/>
                    </a:lnTo>
                    <a:lnTo>
                      <a:pt x="768" y="1043"/>
                    </a:lnTo>
                    <a:lnTo>
                      <a:pt x="751" y="1059"/>
                    </a:lnTo>
                    <a:lnTo>
                      <a:pt x="735" y="1076"/>
                    </a:lnTo>
                    <a:lnTo>
                      <a:pt x="715"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50" y="1188"/>
                    </a:lnTo>
                    <a:lnTo>
                      <a:pt x="330" y="1186"/>
                    </a:lnTo>
                    <a:lnTo>
                      <a:pt x="311" y="1182"/>
                    </a:lnTo>
                    <a:lnTo>
                      <a:pt x="291" y="1179"/>
                    </a:lnTo>
                    <a:lnTo>
                      <a:pt x="272" y="1174"/>
                    </a:lnTo>
                    <a:lnTo>
                      <a:pt x="254" y="1168"/>
                    </a:lnTo>
                    <a:lnTo>
                      <a:pt x="237" y="1162"/>
                    </a:lnTo>
                    <a:lnTo>
                      <a:pt x="219" y="1155"/>
                    </a:lnTo>
                    <a:lnTo>
                      <a:pt x="202" y="1148"/>
                    </a:lnTo>
                    <a:lnTo>
                      <a:pt x="185" y="1139"/>
                    </a:lnTo>
                    <a:lnTo>
                      <a:pt x="168" y="1131"/>
                    </a:lnTo>
                    <a:lnTo>
                      <a:pt x="153" y="1121"/>
                    </a:lnTo>
                    <a:lnTo>
                      <a:pt x="137" y="1111"/>
                    </a:lnTo>
                    <a:lnTo>
                      <a:pt x="123" y="1100"/>
                    </a:lnTo>
                    <a:lnTo>
                      <a:pt x="110" y="1089"/>
                    </a:lnTo>
                    <a:lnTo>
                      <a:pt x="97" y="1076"/>
                    </a:lnTo>
                    <a:lnTo>
                      <a:pt x="85" y="1064"/>
                    </a:lnTo>
                    <a:lnTo>
                      <a:pt x="73" y="1050"/>
                    </a:lnTo>
                    <a:lnTo>
                      <a:pt x="62" y="1035"/>
                    </a:lnTo>
                    <a:lnTo>
                      <a:pt x="51" y="1021"/>
                    </a:lnTo>
                    <a:lnTo>
                      <a:pt x="42" y="1005"/>
                    </a:lnTo>
                    <a:lnTo>
                      <a:pt x="33" y="989"/>
                    </a:lnTo>
                    <a:lnTo>
                      <a:pt x="26" y="972"/>
                    </a:lnTo>
                    <a:lnTo>
                      <a:pt x="19" y="954"/>
                    </a:lnTo>
                    <a:lnTo>
                      <a:pt x="14" y="936"/>
                    </a:lnTo>
                    <a:lnTo>
                      <a:pt x="10" y="917"/>
                    </a:lnTo>
                    <a:lnTo>
                      <a:pt x="6" y="898"/>
                    </a:lnTo>
                    <a:lnTo>
                      <a:pt x="2" y="878"/>
                    </a:lnTo>
                    <a:lnTo>
                      <a:pt x="1" y="857"/>
                    </a:lnTo>
                    <a:lnTo>
                      <a:pt x="0" y="836"/>
                    </a:lnTo>
                    <a:lnTo>
                      <a:pt x="0" y="831"/>
                    </a:lnTo>
                    <a:lnTo>
                      <a:pt x="0" y="831"/>
                    </a:lnTo>
                    <a:lnTo>
                      <a:pt x="1" y="808"/>
                    </a:lnTo>
                    <a:lnTo>
                      <a:pt x="2" y="787"/>
                    </a:lnTo>
                    <a:lnTo>
                      <a:pt x="6"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0" y="491"/>
                    </a:lnTo>
                    <a:lnTo>
                      <a:pt x="281" y="485"/>
                    </a:lnTo>
                    <a:lnTo>
                      <a:pt x="302" y="479"/>
                    </a:lnTo>
                    <a:lnTo>
                      <a:pt x="324" y="474"/>
                    </a:lnTo>
                    <a:lnTo>
                      <a:pt x="346" y="470"/>
                    </a:lnTo>
                    <a:lnTo>
                      <a:pt x="370"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3" y="451"/>
                    </a:lnTo>
                    <a:lnTo>
                      <a:pt x="780" y="425"/>
                    </a:lnTo>
                    <a:lnTo>
                      <a:pt x="775" y="399"/>
                    </a:lnTo>
                    <a:lnTo>
                      <a:pt x="767" y="375"/>
                    </a:lnTo>
                    <a:lnTo>
                      <a:pt x="756" y="353"/>
                    </a:lnTo>
                    <a:lnTo>
                      <a:pt x="744" y="333"/>
                    </a:lnTo>
                    <a:lnTo>
                      <a:pt x="729" y="315"/>
                    </a:lnTo>
                    <a:lnTo>
                      <a:pt x="712" y="298"/>
                    </a:lnTo>
                    <a:lnTo>
                      <a:pt x="693" y="283"/>
                    </a:lnTo>
                    <a:lnTo>
                      <a:pt x="671" y="271"/>
                    </a:lnTo>
                    <a:lnTo>
                      <a:pt x="649" y="260"/>
                    </a:lnTo>
                    <a:lnTo>
                      <a:pt x="623" y="251"/>
                    </a:lnTo>
                    <a:lnTo>
                      <a:pt x="596" y="243"/>
                    </a:lnTo>
                    <a:lnTo>
                      <a:pt x="566" y="239"/>
                    </a:lnTo>
                    <a:lnTo>
                      <a:pt x="535" y="236"/>
                    </a:lnTo>
                    <a:lnTo>
                      <a:pt x="502" y="235"/>
                    </a:lnTo>
                    <a:lnTo>
                      <a:pt x="502" y="235"/>
                    </a:lnTo>
                    <a:lnTo>
                      <a:pt x="455" y="236"/>
                    </a:lnTo>
                    <a:lnTo>
                      <a:pt x="411" y="240"/>
                    </a:lnTo>
                    <a:lnTo>
                      <a:pt x="369" y="246"/>
                    </a:lnTo>
                    <a:lnTo>
                      <a:pt x="328" y="254"/>
                    </a:lnTo>
                    <a:lnTo>
                      <a:pt x="289" y="265"/>
                    </a:lnTo>
                    <a:lnTo>
                      <a:pt x="250" y="277"/>
                    </a:lnTo>
                    <a:lnTo>
                      <a:pt x="211" y="290"/>
                    </a:lnTo>
                    <a:lnTo>
                      <a:pt x="173" y="307"/>
                    </a:lnTo>
                    <a:lnTo>
                      <a:pt x="100" y="95"/>
                    </a:lnTo>
                    <a:lnTo>
                      <a:pt x="100" y="95"/>
                    </a:lnTo>
                    <a:lnTo>
                      <a:pt x="148" y="75"/>
                    </a:lnTo>
                    <a:lnTo>
                      <a:pt x="196" y="56"/>
                    </a:lnTo>
                    <a:lnTo>
                      <a:pt x="246" y="39"/>
                    </a:lnTo>
                    <a:lnTo>
                      <a:pt x="271" y="32"/>
                    </a:lnTo>
                    <a:lnTo>
                      <a:pt x="297" y="26"/>
                    </a:lnTo>
                    <a:lnTo>
                      <a:pt x="324" y="20"/>
                    </a:lnTo>
                    <a:lnTo>
                      <a:pt x="351" y="14"/>
                    </a:lnTo>
                    <a:lnTo>
                      <a:pt x="380" y="11"/>
                    </a:lnTo>
                    <a:lnTo>
                      <a:pt x="410" y="6"/>
                    </a:lnTo>
                    <a:lnTo>
                      <a:pt x="440" y="3"/>
                    </a:lnTo>
                    <a:lnTo>
                      <a:pt x="472" y="1"/>
                    </a:lnTo>
                    <a:lnTo>
                      <a:pt x="504" y="0"/>
                    </a:lnTo>
                    <a:lnTo>
                      <a:pt x="539" y="0"/>
                    </a:lnTo>
                    <a:lnTo>
                      <a:pt x="539" y="0"/>
                    </a:lnTo>
                    <a:lnTo>
                      <a:pt x="570" y="0"/>
                    </a:lnTo>
                    <a:lnTo>
                      <a:pt x="601" y="1"/>
                    </a:lnTo>
                    <a:lnTo>
                      <a:pt x="629"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8" y="126"/>
                    </a:lnTo>
                    <a:lnTo>
                      <a:pt x="934" y="143"/>
                    </a:lnTo>
                    <a:lnTo>
                      <a:pt x="948" y="160"/>
                    </a:lnTo>
                    <a:lnTo>
                      <a:pt x="961" y="178"/>
                    </a:lnTo>
                    <a:lnTo>
                      <a:pt x="973" y="197"/>
                    </a:lnTo>
                    <a:lnTo>
                      <a:pt x="985" y="216"/>
                    </a:lnTo>
                    <a:lnTo>
                      <a:pt x="996" y="236"/>
                    </a:lnTo>
                    <a:lnTo>
                      <a:pt x="1004"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29" name="Freeform 11"/>
              <p:cNvSpPr>
                <a:spLocks/>
              </p:cNvSpPr>
              <p:nvPr userDrawn="1"/>
            </p:nvSpPr>
            <p:spPr bwMode="auto">
              <a:xfrm>
                <a:off x="2424113" y="3117850"/>
                <a:ext cx="846138" cy="952500"/>
              </a:xfrm>
              <a:custGeom>
                <a:avLst/>
                <a:gdLst>
                  <a:gd name="T0" fmla="*/ 531 w 1065"/>
                  <a:gd name="T1" fmla="*/ 1198 h 1200"/>
                  <a:gd name="T2" fmla="*/ 413 w 1065"/>
                  <a:gd name="T3" fmla="*/ 1174 h 1200"/>
                  <a:gd name="T4" fmla="*/ 306 w 1065"/>
                  <a:gd name="T5" fmla="*/ 1128 h 1200"/>
                  <a:gd name="T6" fmla="*/ 211 w 1065"/>
                  <a:gd name="T7" fmla="*/ 1064 h 1200"/>
                  <a:gd name="T8" fmla="*/ 131 w 1065"/>
                  <a:gd name="T9" fmla="*/ 983 h 1200"/>
                  <a:gd name="T10" fmla="*/ 69 w 1065"/>
                  <a:gd name="T11" fmla="*/ 887 h 1200"/>
                  <a:gd name="T12" fmla="*/ 25 w 1065"/>
                  <a:gd name="T13" fmla="*/ 781 h 1200"/>
                  <a:gd name="T14" fmla="*/ 4 w 1065"/>
                  <a:gd name="T15" fmla="*/ 665 h 1200"/>
                  <a:gd name="T16" fmla="*/ 1 w 1065"/>
                  <a:gd name="T17" fmla="*/ 573 h 1200"/>
                  <a:gd name="T18" fmla="*/ 18 w 1065"/>
                  <a:gd name="T19" fmla="*/ 454 h 1200"/>
                  <a:gd name="T20" fmla="*/ 56 w 1065"/>
                  <a:gd name="T21" fmla="*/ 344 h 1200"/>
                  <a:gd name="T22" fmla="*/ 115 w 1065"/>
                  <a:gd name="T23" fmla="*/ 244 h 1200"/>
                  <a:gd name="T24" fmla="*/ 190 w 1065"/>
                  <a:gd name="T25" fmla="*/ 158 h 1200"/>
                  <a:gd name="T26" fmla="*/ 281 w 1065"/>
                  <a:gd name="T27" fmla="*/ 88 h 1200"/>
                  <a:gd name="T28" fmla="*/ 386 w 1065"/>
                  <a:gd name="T29" fmla="*/ 37 h 1200"/>
                  <a:gd name="T30" fmla="*/ 503 w 1065"/>
                  <a:gd name="T31" fmla="*/ 7 h 1200"/>
                  <a:gd name="T32" fmla="*/ 597 w 1065"/>
                  <a:gd name="T33" fmla="*/ 0 h 1200"/>
                  <a:gd name="T34" fmla="*/ 745 w 1065"/>
                  <a:gd name="T35" fmla="*/ 14 h 1200"/>
                  <a:gd name="T36" fmla="*/ 868 w 1065"/>
                  <a:gd name="T37" fmla="*/ 55 h 1200"/>
                  <a:gd name="T38" fmla="*/ 971 w 1065"/>
                  <a:gd name="T39" fmla="*/ 118 h 1200"/>
                  <a:gd name="T40" fmla="*/ 1057 w 1065"/>
                  <a:gd name="T41" fmla="*/ 198 h 1200"/>
                  <a:gd name="T42" fmla="*/ 847 w 1065"/>
                  <a:gd name="T43" fmla="*/ 329 h 1200"/>
                  <a:gd name="T44" fmla="*/ 781 w 1065"/>
                  <a:gd name="T45" fmla="*/ 280 h 1200"/>
                  <a:gd name="T46" fmla="*/ 707 w 1065"/>
                  <a:gd name="T47" fmla="*/ 247 h 1200"/>
                  <a:gd name="T48" fmla="*/ 619 w 1065"/>
                  <a:gd name="T49" fmla="*/ 231 h 1200"/>
                  <a:gd name="T50" fmla="*/ 559 w 1065"/>
                  <a:gd name="T51" fmla="*/ 233 h 1200"/>
                  <a:gd name="T52" fmla="*/ 493 w 1065"/>
                  <a:gd name="T53" fmla="*/ 247 h 1200"/>
                  <a:gd name="T54" fmla="*/ 433 w 1065"/>
                  <a:gd name="T55" fmla="*/ 276 h 1200"/>
                  <a:gd name="T56" fmla="*/ 381 w 1065"/>
                  <a:gd name="T57" fmla="*/ 315 h 1200"/>
                  <a:gd name="T58" fmla="*/ 337 w 1065"/>
                  <a:gd name="T59" fmla="*/ 365 h 1200"/>
                  <a:gd name="T60" fmla="*/ 302 w 1065"/>
                  <a:gd name="T61" fmla="*/ 424 h 1200"/>
                  <a:gd name="T62" fmla="*/ 278 w 1065"/>
                  <a:gd name="T63" fmla="*/ 489 h 1200"/>
                  <a:gd name="T64" fmla="*/ 265 w 1065"/>
                  <a:gd name="T65" fmla="*/ 561 h 1200"/>
                  <a:gd name="T66" fmla="*/ 264 w 1065"/>
                  <a:gd name="T67" fmla="*/ 618 h 1200"/>
                  <a:gd name="T68" fmla="*/ 273 w 1065"/>
                  <a:gd name="T69" fmla="*/ 692 h 1200"/>
                  <a:gd name="T70" fmla="*/ 295 w 1065"/>
                  <a:gd name="T71" fmla="*/ 762 h 1200"/>
                  <a:gd name="T72" fmla="*/ 328 w 1065"/>
                  <a:gd name="T73" fmla="*/ 823 h 1200"/>
                  <a:gd name="T74" fmla="*/ 371 w 1065"/>
                  <a:gd name="T75" fmla="*/ 875 h 1200"/>
                  <a:gd name="T76" fmla="*/ 424 w 1065"/>
                  <a:gd name="T77" fmla="*/ 918 h 1200"/>
                  <a:gd name="T78" fmla="*/ 485 w 1065"/>
                  <a:gd name="T79" fmla="*/ 949 h 1200"/>
                  <a:gd name="T80" fmla="*/ 553 w 1065"/>
                  <a:gd name="T81" fmla="*/ 967 h 1200"/>
                  <a:gd name="T82" fmla="*/ 608 w 1065"/>
                  <a:gd name="T83" fmla="*/ 972 h 1200"/>
                  <a:gd name="T84" fmla="*/ 695 w 1065"/>
                  <a:gd name="T85" fmla="*/ 961 h 1200"/>
                  <a:gd name="T86" fmla="*/ 773 w 1065"/>
                  <a:gd name="T87" fmla="*/ 931 h 1200"/>
                  <a:gd name="T88" fmla="*/ 842 w 1065"/>
                  <a:gd name="T89" fmla="*/ 886 h 1200"/>
                  <a:gd name="T90" fmla="*/ 1065 w 1065"/>
                  <a:gd name="T91" fmla="*/ 985 h 1200"/>
                  <a:gd name="T92" fmla="*/ 1000 w 1065"/>
                  <a:gd name="T93" fmla="*/ 1052 h 1200"/>
                  <a:gd name="T94" fmla="*/ 899 w 1065"/>
                  <a:gd name="T95" fmla="*/ 1125 h 1200"/>
                  <a:gd name="T96" fmla="*/ 781 w 1065"/>
                  <a:gd name="T97" fmla="*/ 1176 h 1200"/>
                  <a:gd name="T98" fmla="*/ 635 w 1065"/>
                  <a:gd name="T99" fmla="*/ 1199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65" h="1200">
                    <a:moveTo>
                      <a:pt x="595" y="1200"/>
                    </a:moveTo>
                    <a:lnTo>
                      <a:pt x="595" y="1200"/>
                    </a:lnTo>
                    <a:lnTo>
                      <a:pt x="562" y="1200"/>
                    </a:lnTo>
                    <a:lnTo>
                      <a:pt x="531" y="1198"/>
                    </a:lnTo>
                    <a:lnTo>
                      <a:pt x="502" y="1194"/>
                    </a:lnTo>
                    <a:lnTo>
                      <a:pt x="471" y="1188"/>
                    </a:lnTo>
                    <a:lnTo>
                      <a:pt x="442" y="1182"/>
                    </a:lnTo>
                    <a:lnTo>
                      <a:pt x="413" y="1174"/>
                    </a:lnTo>
                    <a:lnTo>
                      <a:pt x="385" y="1164"/>
                    </a:lnTo>
                    <a:lnTo>
                      <a:pt x="357" y="1153"/>
                    </a:lnTo>
                    <a:lnTo>
                      <a:pt x="331" y="1141"/>
                    </a:lnTo>
                    <a:lnTo>
                      <a:pt x="306" y="1128"/>
                    </a:lnTo>
                    <a:lnTo>
                      <a:pt x="281" y="1114"/>
                    </a:lnTo>
                    <a:lnTo>
                      <a:pt x="257" y="1098"/>
                    </a:lnTo>
                    <a:lnTo>
                      <a:pt x="233" y="1082"/>
                    </a:lnTo>
                    <a:lnTo>
                      <a:pt x="211" y="1064"/>
                    </a:lnTo>
                    <a:lnTo>
                      <a:pt x="190" y="1045"/>
                    </a:lnTo>
                    <a:lnTo>
                      <a:pt x="170" y="1026"/>
                    </a:lnTo>
                    <a:lnTo>
                      <a:pt x="149" y="1004"/>
                    </a:lnTo>
                    <a:lnTo>
                      <a:pt x="131" y="983"/>
                    </a:lnTo>
                    <a:lnTo>
                      <a:pt x="115" y="960"/>
                    </a:lnTo>
                    <a:lnTo>
                      <a:pt x="98" y="937"/>
                    </a:lnTo>
                    <a:lnTo>
                      <a:pt x="84" y="912"/>
                    </a:lnTo>
                    <a:lnTo>
                      <a:pt x="69" y="887"/>
                    </a:lnTo>
                    <a:lnTo>
                      <a:pt x="56" y="862"/>
                    </a:lnTo>
                    <a:lnTo>
                      <a:pt x="45" y="836"/>
                    </a:lnTo>
                    <a:lnTo>
                      <a:pt x="35" y="808"/>
                    </a:lnTo>
                    <a:lnTo>
                      <a:pt x="25" y="781"/>
                    </a:lnTo>
                    <a:lnTo>
                      <a:pt x="18" y="752"/>
                    </a:lnTo>
                    <a:lnTo>
                      <a:pt x="12" y="723"/>
                    </a:lnTo>
                    <a:lnTo>
                      <a:pt x="7" y="694"/>
                    </a:lnTo>
                    <a:lnTo>
                      <a:pt x="4" y="665"/>
                    </a:lnTo>
                    <a:lnTo>
                      <a:pt x="1" y="634"/>
                    </a:lnTo>
                    <a:lnTo>
                      <a:pt x="0" y="604"/>
                    </a:lnTo>
                    <a:lnTo>
                      <a:pt x="0" y="604"/>
                    </a:lnTo>
                    <a:lnTo>
                      <a:pt x="1" y="573"/>
                    </a:lnTo>
                    <a:lnTo>
                      <a:pt x="4" y="542"/>
                    </a:lnTo>
                    <a:lnTo>
                      <a:pt x="7" y="512"/>
                    </a:lnTo>
                    <a:lnTo>
                      <a:pt x="12" y="483"/>
                    </a:lnTo>
                    <a:lnTo>
                      <a:pt x="18" y="454"/>
                    </a:lnTo>
                    <a:lnTo>
                      <a:pt x="25" y="426"/>
                    </a:lnTo>
                    <a:lnTo>
                      <a:pt x="35" y="397"/>
                    </a:lnTo>
                    <a:lnTo>
                      <a:pt x="45" y="370"/>
                    </a:lnTo>
                    <a:lnTo>
                      <a:pt x="56" y="344"/>
                    </a:lnTo>
                    <a:lnTo>
                      <a:pt x="69" y="317"/>
                    </a:lnTo>
                    <a:lnTo>
                      <a:pt x="84" y="292"/>
                    </a:lnTo>
                    <a:lnTo>
                      <a:pt x="98" y="267"/>
                    </a:lnTo>
                    <a:lnTo>
                      <a:pt x="115" y="244"/>
                    </a:lnTo>
                    <a:lnTo>
                      <a:pt x="131" y="221"/>
                    </a:lnTo>
                    <a:lnTo>
                      <a:pt x="150" y="199"/>
                    </a:lnTo>
                    <a:lnTo>
                      <a:pt x="170" y="178"/>
                    </a:lnTo>
                    <a:lnTo>
                      <a:pt x="190" y="158"/>
                    </a:lnTo>
                    <a:lnTo>
                      <a:pt x="211" y="139"/>
                    </a:lnTo>
                    <a:lnTo>
                      <a:pt x="234" y="121"/>
                    </a:lnTo>
                    <a:lnTo>
                      <a:pt x="257" y="104"/>
                    </a:lnTo>
                    <a:lnTo>
                      <a:pt x="281" y="88"/>
                    </a:lnTo>
                    <a:lnTo>
                      <a:pt x="306" y="74"/>
                    </a:lnTo>
                    <a:lnTo>
                      <a:pt x="332" y="61"/>
                    </a:lnTo>
                    <a:lnTo>
                      <a:pt x="358" y="47"/>
                    </a:lnTo>
                    <a:lnTo>
                      <a:pt x="386" y="37"/>
                    </a:lnTo>
                    <a:lnTo>
                      <a:pt x="414" y="27"/>
                    </a:lnTo>
                    <a:lnTo>
                      <a:pt x="443" y="19"/>
                    </a:lnTo>
                    <a:lnTo>
                      <a:pt x="473" y="12"/>
                    </a:lnTo>
                    <a:lnTo>
                      <a:pt x="503" y="7"/>
                    </a:lnTo>
                    <a:lnTo>
                      <a:pt x="534" y="3"/>
                    </a:lnTo>
                    <a:lnTo>
                      <a:pt x="565" y="1"/>
                    </a:lnTo>
                    <a:lnTo>
                      <a:pt x="597" y="0"/>
                    </a:lnTo>
                    <a:lnTo>
                      <a:pt x="597" y="0"/>
                    </a:lnTo>
                    <a:lnTo>
                      <a:pt x="637" y="1"/>
                    </a:lnTo>
                    <a:lnTo>
                      <a:pt x="675" y="3"/>
                    </a:lnTo>
                    <a:lnTo>
                      <a:pt x="711" y="8"/>
                    </a:lnTo>
                    <a:lnTo>
                      <a:pt x="745" y="14"/>
                    </a:lnTo>
                    <a:lnTo>
                      <a:pt x="779" y="22"/>
                    </a:lnTo>
                    <a:lnTo>
                      <a:pt x="810" y="32"/>
                    </a:lnTo>
                    <a:lnTo>
                      <a:pt x="840" y="43"/>
                    </a:lnTo>
                    <a:lnTo>
                      <a:pt x="868" y="55"/>
                    </a:lnTo>
                    <a:lnTo>
                      <a:pt x="896" y="69"/>
                    </a:lnTo>
                    <a:lnTo>
                      <a:pt x="922" y="83"/>
                    </a:lnTo>
                    <a:lnTo>
                      <a:pt x="947" y="100"/>
                    </a:lnTo>
                    <a:lnTo>
                      <a:pt x="971" y="118"/>
                    </a:lnTo>
                    <a:lnTo>
                      <a:pt x="994" y="136"/>
                    </a:lnTo>
                    <a:lnTo>
                      <a:pt x="1015" y="156"/>
                    </a:lnTo>
                    <a:lnTo>
                      <a:pt x="1037" y="176"/>
                    </a:lnTo>
                    <a:lnTo>
                      <a:pt x="1057" y="198"/>
                    </a:lnTo>
                    <a:lnTo>
                      <a:pt x="893" y="375"/>
                    </a:lnTo>
                    <a:lnTo>
                      <a:pt x="893" y="375"/>
                    </a:lnTo>
                    <a:lnTo>
                      <a:pt x="862" y="344"/>
                    </a:lnTo>
                    <a:lnTo>
                      <a:pt x="847" y="329"/>
                    </a:lnTo>
                    <a:lnTo>
                      <a:pt x="831" y="316"/>
                    </a:lnTo>
                    <a:lnTo>
                      <a:pt x="814" y="303"/>
                    </a:lnTo>
                    <a:lnTo>
                      <a:pt x="798" y="291"/>
                    </a:lnTo>
                    <a:lnTo>
                      <a:pt x="781" y="280"/>
                    </a:lnTo>
                    <a:lnTo>
                      <a:pt x="763" y="271"/>
                    </a:lnTo>
                    <a:lnTo>
                      <a:pt x="745" y="261"/>
                    </a:lnTo>
                    <a:lnTo>
                      <a:pt x="726" y="254"/>
                    </a:lnTo>
                    <a:lnTo>
                      <a:pt x="707" y="247"/>
                    </a:lnTo>
                    <a:lnTo>
                      <a:pt x="685" y="241"/>
                    </a:lnTo>
                    <a:lnTo>
                      <a:pt x="665" y="236"/>
                    </a:lnTo>
                    <a:lnTo>
                      <a:pt x="642" y="233"/>
                    </a:lnTo>
                    <a:lnTo>
                      <a:pt x="619" y="231"/>
                    </a:lnTo>
                    <a:lnTo>
                      <a:pt x="595" y="230"/>
                    </a:lnTo>
                    <a:lnTo>
                      <a:pt x="595" y="230"/>
                    </a:lnTo>
                    <a:lnTo>
                      <a:pt x="577" y="231"/>
                    </a:lnTo>
                    <a:lnTo>
                      <a:pt x="559" y="233"/>
                    </a:lnTo>
                    <a:lnTo>
                      <a:pt x="542" y="235"/>
                    </a:lnTo>
                    <a:lnTo>
                      <a:pt x="525" y="239"/>
                    </a:lnTo>
                    <a:lnTo>
                      <a:pt x="509" y="242"/>
                    </a:lnTo>
                    <a:lnTo>
                      <a:pt x="493" y="247"/>
                    </a:lnTo>
                    <a:lnTo>
                      <a:pt x="478" y="253"/>
                    </a:lnTo>
                    <a:lnTo>
                      <a:pt x="462" y="260"/>
                    </a:lnTo>
                    <a:lnTo>
                      <a:pt x="448" y="267"/>
                    </a:lnTo>
                    <a:lnTo>
                      <a:pt x="433" y="276"/>
                    </a:lnTo>
                    <a:lnTo>
                      <a:pt x="419" y="284"/>
                    </a:lnTo>
                    <a:lnTo>
                      <a:pt x="406" y="293"/>
                    </a:lnTo>
                    <a:lnTo>
                      <a:pt x="393" y="304"/>
                    </a:lnTo>
                    <a:lnTo>
                      <a:pt x="381" y="315"/>
                    </a:lnTo>
                    <a:lnTo>
                      <a:pt x="369" y="327"/>
                    </a:lnTo>
                    <a:lnTo>
                      <a:pt x="357" y="339"/>
                    </a:lnTo>
                    <a:lnTo>
                      <a:pt x="346" y="352"/>
                    </a:lnTo>
                    <a:lnTo>
                      <a:pt x="337" y="365"/>
                    </a:lnTo>
                    <a:lnTo>
                      <a:pt x="327" y="378"/>
                    </a:lnTo>
                    <a:lnTo>
                      <a:pt x="318" y="394"/>
                    </a:lnTo>
                    <a:lnTo>
                      <a:pt x="309" y="408"/>
                    </a:lnTo>
                    <a:lnTo>
                      <a:pt x="302" y="424"/>
                    </a:lnTo>
                    <a:lnTo>
                      <a:pt x="295" y="439"/>
                    </a:lnTo>
                    <a:lnTo>
                      <a:pt x="288" y="456"/>
                    </a:lnTo>
                    <a:lnTo>
                      <a:pt x="283" y="473"/>
                    </a:lnTo>
                    <a:lnTo>
                      <a:pt x="278" y="489"/>
                    </a:lnTo>
                    <a:lnTo>
                      <a:pt x="273" y="507"/>
                    </a:lnTo>
                    <a:lnTo>
                      <a:pt x="270" y="525"/>
                    </a:lnTo>
                    <a:lnTo>
                      <a:pt x="267" y="543"/>
                    </a:lnTo>
                    <a:lnTo>
                      <a:pt x="265" y="561"/>
                    </a:lnTo>
                    <a:lnTo>
                      <a:pt x="264" y="580"/>
                    </a:lnTo>
                    <a:lnTo>
                      <a:pt x="264" y="599"/>
                    </a:lnTo>
                    <a:lnTo>
                      <a:pt x="264" y="599"/>
                    </a:lnTo>
                    <a:lnTo>
                      <a:pt x="264" y="618"/>
                    </a:lnTo>
                    <a:lnTo>
                      <a:pt x="265" y="637"/>
                    </a:lnTo>
                    <a:lnTo>
                      <a:pt x="267" y="657"/>
                    </a:lnTo>
                    <a:lnTo>
                      <a:pt x="270" y="674"/>
                    </a:lnTo>
                    <a:lnTo>
                      <a:pt x="273" y="692"/>
                    </a:lnTo>
                    <a:lnTo>
                      <a:pt x="278" y="710"/>
                    </a:lnTo>
                    <a:lnTo>
                      <a:pt x="283" y="727"/>
                    </a:lnTo>
                    <a:lnTo>
                      <a:pt x="289" y="745"/>
                    </a:lnTo>
                    <a:lnTo>
                      <a:pt x="295" y="762"/>
                    </a:lnTo>
                    <a:lnTo>
                      <a:pt x="302" y="777"/>
                    </a:lnTo>
                    <a:lnTo>
                      <a:pt x="310" y="793"/>
                    </a:lnTo>
                    <a:lnTo>
                      <a:pt x="319" y="808"/>
                    </a:lnTo>
                    <a:lnTo>
                      <a:pt x="328" y="823"/>
                    </a:lnTo>
                    <a:lnTo>
                      <a:pt x="338" y="837"/>
                    </a:lnTo>
                    <a:lnTo>
                      <a:pt x="349" y="850"/>
                    </a:lnTo>
                    <a:lnTo>
                      <a:pt x="359" y="863"/>
                    </a:lnTo>
                    <a:lnTo>
                      <a:pt x="371" y="875"/>
                    </a:lnTo>
                    <a:lnTo>
                      <a:pt x="383" y="887"/>
                    </a:lnTo>
                    <a:lnTo>
                      <a:pt x="396" y="898"/>
                    </a:lnTo>
                    <a:lnTo>
                      <a:pt x="410" y="909"/>
                    </a:lnTo>
                    <a:lnTo>
                      <a:pt x="424" y="918"/>
                    </a:lnTo>
                    <a:lnTo>
                      <a:pt x="438" y="926"/>
                    </a:lnTo>
                    <a:lnTo>
                      <a:pt x="453" y="935"/>
                    </a:lnTo>
                    <a:lnTo>
                      <a:pt x="468" y="942"/>
                    </a:lnTo>
                    <a:lnTo>
                      <a:pt x="485" y="949"/>
                    </a:lnTo>
                    <a:lnTo>
                      <a:pt x="500" y="955"/>
                    </a:lnTo>
                    <a:lnTo>
                      <a:pt x="517" y="960"/>
                    </a:lnTo>
                    <a:lnTo>
                      <a:pt x="535" y="964"/>
                    </a:lnTo>
                    <a:lnTo>
                      <a:pt x="553" y="967"/>
                    </a:lnTo>
                    <a:lnTo>
                      <a:pt x="571" y="969"/>
                    </a:lnTo>
                    <a:lnTo>
                      <a:pt x="589" y="971"/>
                    </a:lnTo>
                    <a:lnTo>
                      <a:pt x="608" y="972"/>
                    </a:lnTo>
                    <a:lnTo>
                      <a:pt x="608" y="972"/>
                    </a:lnTo>
                    <a:lnTo>
                      <a:pt x="631" y="971"/>
                    </a:lnTo>
                    <a:lnTo>
                      <a:pt x="653" y="968"/>
                    </a:lnTo>
                    <a:lnTo>
                      <a:pt x="675" y="966"/>
                    </a:lnTo>
                    <a:lnTo>
                      <a:pt x="695" y="961"/>
                    </a:lnTo>
                    <a:lnTo>
                      <a:pt x="715" y="955"/>
                    </a:lnTo>
                    <a:lnTo>
                      <a:pt x="734" y="948"/>
                    </a:lnTo>
                    <a:lnTo>
                      <a:pt x="754" y="941"/>
                    </a:lnTo>
                    <a:lnTo>
                      <a:pt x="773" y="931"/>
                    </a:lnTo>
                    <a:lnTo>
                      <a:pt x="791" y="922"/>
                    </a:lnTo>
                    <a:lnTo>
                      <a:pt x="808" y="911"/>
                    </a:lnTo>
                    <a:lnTo>
                      <a:pt x="825" y="899"/>
                    </a:lnTo>
                    <a:lnTo>
                      <a:pt x="842" y="886"/>
                    </a:lnTo>
                    <a:lnTo>
                      <a:pt x="859" y="873"/>
                    </a:lnTo>
                    <a:lnTo>
                      <a:pt x="875" y="858"/>
                    </a:lnTo>
                    <a:lnTo>
                      <a:pt x="906" y="827"/>
                    </a:lnTo>
                    <a:lnTo>
                      <a:pt x="1065" y="985"/>
                    </a:lnTo>
                    <a:lnTo>
                      <a:pt x="1065" y="985"/>
                    </a:lnTo>
                    <a:lnTo>
                      <a:pt x="1044" y="1008"/>
                    </a:lnTo>
                    <a:lnTo>
                      <a:pt x="1022" y="1030"/>
                    </a:lnTo>
                    <a:lnTo>
                      <a:pt x="1000" y="1052"/>
                    </a:lnTo>
                    <a:lnTo>
                      <a:pt x="976" y="1072"/>
                    </a:lnTo>
                    <a:lnTo>
                      <a:pt x="951" y="1090"/>
                    </a:lnTo>
                    <a:lnTo>
                      <a:pt x="926" y="1108"/>
                    </a:lnTo>
                    <a:lnTo>
                      <a:pt x="899" y="1125"/>
                    </a:lnTo>
                    <a:lnTo>
                      <a:pt x="872" y="1140"/>
                    </a:lnTo>
                    <a:lnTo>
                      <a:pt x="843" y="1153"/>
                    </a:lnTo>
                    <a:lnTo>
                      <a:pt x="812" y="1165"/>
                    </a:lnTo>
                    <a:lnTo>
                      <a:pt x="781" y="1176"/>
                    </a:lnTo>
                    <a:lnTo>
                      <a:pt x="748" y="1184"/>
                    </a:lnTo>
                    <a:lnTo>
                      <a:pt x="712" y="1192"/>
                    </a:lnTo>
                    <a:lnTo>
                      <a:pt x="675" y="1196"/>
                    </a:lnTo>
                    <a:lnTo>
                      <a:pt x="635" y="1199"/>
                    </a:lnTo>
                    <a:lnTo>
                      <a:pt x="595"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0" name="Freeform 13"/>
              <p:cNvSpPr>
                <a:spLocks/>
              </p:cNvSpPr>
              <p:nvPr userDrawn="1"/>
            </p:nvSpPr>
            <p:spPr bwMode="auto">
              <a:xfrm>
                <a:off x="3375025" y="2787650"/>
                <a:ext cx="854075" cy="1262063"/>
              </a:xfrm>
              <a:custGeom>
                <a:avLst/>
                <a:gdLst>
                  <a:gd name="T0" fmla="*/ 1076 w 1076"/>
                  <a:gd name="T1" fmla="*/ 1590 h 1590"/>
                  <a:gd name="T2" fmla="*/ 771 w 1076"/>
                  <a:gd name="T3" fmla="*/ 1590 h 1590"/>
                  <a:gd name="T4" fmla="*/ 425 w 1076"/>
                  <a:gd name="T5" fmla="*/ 1093 h 1590"/>
                  <a:gd name="T6" fmla="*/ 264 w 1076"/>
                  <a:gd name="T7" fmla="*/ 1261 h 1590"/>
                  <a:gd name="T8" fmla="*/ 264 w 1076"/>
                  <a:gd name="T9" fmla="*/ 1590 h 1590"/>
                  <a:gd name="T10" fmla="*/ 0 w 1076"/>
                  <a:gd name="T11" fmla="*/ 1590 h 1590"/>
                  <a:gd name="T12" fmla="*/ 0 w 1076"/>
                  <a:gd name="T13" fmla="*/ 0 h 1590"/>
                  <a:gd name="T14" fmla="*/ 264 w 1076"/>
                  <a:gd name="T15" fmla="*/ 0 h 1590"/>
                  <a:gd name="T16" fmla="*/ 264 w 1076"/>
                  <a:gd name="T17" fmla="*/ 950 h 1590"/>
                  <a:gd name="T18" fmla="*/ 741 w 1076"/>
                  <a:gd name="T19" fmla="*/ 440 h 1590"/>
                  <a:gd name="T20" fmla="*/ 1062 w 1076"/>
                  <a:gd name="T21" fmla="*/ 440 h 1590"/>
                  <a:gd name="T22" fmla="*/ 604 w 1076"/>
                  <a:gd name="T23" fmla="*/ 908 h 1590"/>
                  <a:gd name="T24" fmla="*/ 1076 w 1076"/>
                  <a:gd name="T25" fmla="*/ 1590 h 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6" h="1590">
                    <a:moveTo>
                      <a:pt x="1076" y="1590"/>
                    </a:moveTo>
                    <a:lnTo>
                      <a:pt x="771" y="1590"/>
                    </a:lnTo>
                    <a:lnTo>
                      <a:pt x="425" y="1093"/>
                    </a:lnTo>
                    <a:lnTo>
                      <a:pt x="264" y="1261"/>
                    </a:lnTo>
                    <a:lnTo>
                      <a:pt x="264" y="1590"/>
                    </a:lnTo>
                    <a:lnTo>
                      <a:pt x="0" y="1590"/>
                    </a:lnTo>
                    <a:lnTo>
                      <a:pt x="0" y="0"/>
                    </a:lnTo>
                    <a:lnTo>
                      <a:pt x="264" y="0"/>
                    </a:lnTo>
                    <a:lnTo>
                      <a:pt x="264" y="950"/>
                    </a:lnTo>
                    <a:lnTo>
                      <a:pt x="741" y="440"/>
                    </a:lnTo>
                    <a:lnTo>
                      <a:pt x="1062" y="440"/>
                    </a:lnTo>
                    <a:lnTo>
                      <a:pt x="604" y="908"/>
                    </a:lnTo>
                    <a:lnTo>
                      <a:pt x="1076"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1" name="Freeform 14"/>
              <p:cNvSpPr>
                <a:spLocks noEditPoints="1"/>
              </p:cNvSpPr>
              <p:nvPr userDrawn="1"/>
            </p:nvSpPr>
            <p:spPr bwMode="auto">
              <a:xfrm>
                <a:off x="4341813" y="2787650"/>
                <a:ext cx="946150" cy="1281113"/>
              </a:xfrm>
              <a:custGeom>
                <a:avLst/>
                <a:gdLst>
                  <a:gd name="T0" fmla="*/ 560 w 1191"/>
                  <a:gd name="T1" fmla="*/ 646 h 1615"/>
                  <a:gd name="T2" fmla="*/ 496 w 1191"/>
                  <a:gd name="T3" fmla="*/ 659 h 1615"/>
                  <a:gd name="T4" fmla="*/ 436 w 1191"/>
                  <a:gd name="T5" fmla="*/ 686 h 1615"/>
                  <a:gd name="T6" fmla="*/ 382 w 1191"/>
                  <a:gd name="T7" fmla="*/ 723 h 1615"/>
                  <a:gd name="T8" fmla="*/ 337 w 1191"/>
                  <a:gd name="T9" fmla="*/ 770 h 1615"/>
                  <a:gd name="T10" fmla="*/ 300 w 1191"/>
                  <a:gd name="T11" fmla="*/ 829 h 1615"/>
                  <a:gd name="T12" fmla="*/ 273 w 1191"/>
                  <a:gd name="T13" fmla="*/ 897 h 1615"/>
                  <a:gd name="T14" fmla="*/ 259 w 1191"/>
                  <a:gd name="T15" fmla="*/ 973 h 1615"/>
                  <a:gd name="T16" fmla="*/ 258 w 1191"/>
                  <a:gd name="T17" fmla="*/ 1036 h 1615"/>
                  <a:gd name="T18" fmla="*/ 269 w 1191"/>
                  <a:gd name="T19" fmla="*/ 1114 h 1615"/>
                  <a:gd name="T20" fmla="*/ 291 w 1191"/>
                  <a:gd name="T21" fmla="*/ 1184 h 1615"/>
                  <a:gd name="T22" fmla="*/ 326 w 1191"/>
                  <a:gd name="T23" fmla="*/ 1245 h 1615"/>
                  <a:gd name="T24" fmla="*/ 370 w 1191"/>
                  <a:gd name="T25" fmla="*/ 1296 h 1615"/>
                  <a:gd name="T26" fmla="*/ 422 w 1191"/>
                  <a:gd name="T27" fmla="*/ 1337 h 1615"/>
                  <a:gd name="T28" fmla="*/ 480 w 1191"/>
                  <a:gd name="T29" fmla="*/ 1365 h 1615"/>
                  <a:gd name="T30" fmla="*/ 543 w 1191"/>
                  <a:gd name="T31" fmla="*/ 1382 h 1615"/>
                  <a:gd name="T32" fmla="*/ 594 w 1191"/>
                  <a:gd name="T33" fmla="*/ 1385 h 1615"/>
                  <a:gd name="T34" fmla="*/ 659 w 1191"/>
                  <a:gd name="T35" fmla="*/ 1378 h 1615"/>
                  <a:gd name="T36" fmla="*/ 720 w 1191"/>
                  <a:gd name="T37" fmla="*/ 1359 h 1615"/>
                  <a:gd name="T38" fmla="*/ 776 w 1191"/>
                  <a:gd name="T39" fmla="*/ 1328 h 1615"/>
                  <a:gd name="T40" fmla="*/ 825 w 1191"/>
                  <a:gd name="T41" fmla="*/ 1286 h 1615"/>
                  <a:gd name="T42" fmla="*/ 866 w 1191"/>
                  <a:gd name="T43" fmla="*/ 1233 h 1615"/>
                  <a:gd name="T44" fmla="*/ 896 w 1191"/>
                  <a:gd name="T45" fmla="*/ 1169 h 1615"/>
                  <a:gd name="T46" fmla="*/ 915 w 1191"/>
                  <a:gd name="T47" fmla="*/ 1096 h 1615"/>
                  <a:gd name="T48" fmla="*/ 922 w 1191"/>
                  <a:gd name="T49" fmla="*/ 1015 h 1615"/>
                  <a:gd name="T50" fmla="*/ 918 w 1191"/>
                  <a:gd name="T51" fmla="*/ 953 h 1615"/>
                  <a:gd name="T52" fmla="*/ 902 w 1191"/>
                  <a:gd name="T53" fmla="*/ 879 h 1615"/>
                  <a:gd name="T54" fmla="*/ 874 w 1191"/>
                  <a:gd name="T55" fmla="*/ 813 h 1615"/>
                  <a:gd name="T56" fmla="*/ 836 w 1191"/>
                  <a:gd name="T57" fmla="*/ 757 h 1615"/>
                  <a:gd name="T58" fmla="*/ 788 w 1191"/>
                  <a:gd name="T59" fmla="*/ 712 h 1615"/>
                  <a:gd name="T60" fmla="*/ 734 w 1191"/>
                  <a:gd name="T61" fmla="*/ 677 h 1615"/>
                  <a:gd name="T62" fmla="*/ 675 w 1191"/>
                  <a:gd name="T63" fmla="*/ 655 h 1615"/>
                  <a:gd name="T64" fmla="*/ 610 w 1191"/>
                  <a:gd name="T65" fmla="*/ 645 h 1615"/>
                  <a:gd name="T66" fmla="*/ 620 w 1191"/>
                  <a:gd name="T67" fmla="*/ 1614 h 1615"/>
                  <a:gd name="T68" fmla="*/ 496 w 1191"/>
                  <a:gd name="T69" fmla="*/ 1589 h 1615"/>
                  <a:gd name="T70" fmla="*/ 395 w 1191"/>
                  <a:gd name="T71" fmla="*/ 1538 h 1615"/>
                  <a:gd name="T72" fmla="*/ 314 w 1191"/>
                  <a:gd name="T73" fmla="*/ 1470 h 1615"/>
                  <a:gd name="T74" fmla="*/ 264 w 1191"/>
                  <a:gd name="T75" fmla="*/ 1590 h 1615"/>
                  <a:gd name="T76" fmla="*/ 264 w 1191"/>
                  <a:gd name="T77" fmla="*/ 632 h 1615"/>
                  <a:gd name="T78" fmla="*/ 315 w 1191"/>
                  <a:gd name="T79" fmla="*/ 567 h 1615"/>
                  <a:gd name="T80" fmla="*/ 398 w 1191"/>
                  <a:gd name="T81" fmla="*/ 493 h 1615"/>
                  <a:gd name="T82" fmla="*/ 498 w 1191"/>
                  <a:gd name="T83" fmla="*/ 442 h 1615"/>
                  <a:gd name="T84" fmla="*/ 620 w 1191"/>
                  <a:gd name="T85" fmla="*/ 417 h 1615"/>
                  <a:gd name="T86" fmla="*/ 705 w 1191"/>
                  <a:gd name="T87" fmla="*/ 418 h 1615"/>
                  <a:gd name="T88" fmla="*/ 805 w 1191"/>
                  <a:gd name="T89" fmla="*/ 438 h 1615"/>
                  <a:gd name="T90" fmla="*/ 899 w 1191"/>
                  <a:gd name="T91" fmla="*/ 478 h 1615"/>
                  <a:gd name="T92" fmla="*/ 985 w 1191"/>
                  <a:gd name="T93" fmla="*/ 535 h 1615"/>
                  <a:gd name="T94" fmla="*/ 1061 w 1191"/>
                  <a:gd name="T95" fmla="*/ 612 h 1615"/>
                  <a:gd name="T96" fmla="*/ 1120 w 1191"/>
                  <a:gd name="T97" fmla="*/ 706 h 1615"/>
                  <a:gd name="T98" fmla="*/ 1164 w 1191"/>
                  <a:gd name="T99" fmla="*/ 817 h 1615"/>
                  <a:gd name="T100" fmla="*/ 1187 w 1191"/>
                  <a:gd name="T101" fmla="*/ 945 h 1615"/>
                  <a:gd name="T102" fmla="*/ 1189 w 1191"/>
                  <a:gd name="T103" fmla="*/ 1050 h 1615"/>
                  <a:gd name="T104" fmla="*/ 1172 w 1191"/>
                  <a:gd name="T105" fmla="*/ 1182 h 1615"/>
                  <a:gd name="T106" fmla="*/ 1133 w 1191"/>
                  <a:gd name="T107" fmla="*/ 1297 h 1615"/>
                  <a:gd name="T108" fmla="*/ 1077 w 1191"/>
                  <a:gd name="T109" fmla="*/ 1396 h 1615"/>
                  <a:gd name="T110" fmla="*/ 1006 w 1191"/>
                  <a:gd name="T111" fmla="*/ 1477 h 1615"/>
                  <a:gd name="T112" fmla="*/ 922 w 1191"/>
                  <a:gd name="T113" fmla="*/ 1540 h 1615"/>
                  <a:gd name="T114" fmla="*/ 830 w 1191"/>
                  <a:gd name="T115" fmla="*/ 1584 h 1615"/>
                  <a:gd name="T116" fmla="*/ 731 w 1191"/>
                  <a:gd name="T117" fmla="*/ 1609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4" y="644"/>
                    </a:moveTo>
                    <a:lnTo>
                      <a:pt x="594" y="644"/>
                    </a:lnTo>
                    <a:lnTo>
                      <a:pt x="577" y="645"/>
                    </a:lnTo>
                    <a:lnTo>
                      <a:pt x="560" y="646"/>
                    </a:lnTo>
                    <a:lnTo>
                      <a:pt x="543" y="649"/>
                    </a:lnTo>
                    <a:lnTo>
                      <a:pt x="528" y="651"/>
                    </a:lnTo>
                    <a:lnTo>
                      <a:pt x="511" y="655"/>
                    </a:lnTo>
                    <a:lnTo>
                      <a:pt x="496" y="659"/>
                    </a:lnTo>
                    <a:lnTo>
                      <a:pt x="480" y="664"/>
                    </a:lnTo>
                    <a:lnTo>
                      <a:pt x="466" y="671"/>
                    </a:lnTo>
                    <a:lnTo>
                      <a:pt x="450" y="677"/>
                    </a:lnTo>
                    <a:lnTo>
                      <a:pt x="436" y="686"/>
                    </a:lnTo>
                    <a:lnTo>
                      <a:pt x="422" y="694"/>
                    </a:lnTo>
                    <a:lnTo>
                      <a:pt x="408" y="702"/>
                    </a:lnTo>
                    <a:lnTo>
                      <a:pt x="395" y="712"/>
                    </a:lnTo>
                    <a:lnTo>
                      <a:pt x="382" y="723"/>
                    </a:lnTo>
                    <a:lnTo>
                      <a:pt x="370" y="733"/>
                    </a:lnTo>
                    <a:lnTo>
                      <a:pt x="358" y="745"/>
                    </a:lnTo>
                    <a:lnTo>
                      <a:pt x="346" y="758"/>
                    </a:lnTo>
                    <a:lnTo>
                      <a:pt x="337" y="770"/>
                    </a:lnTo>
                    <a:lnTo>
                      <a:pt x="326" y="785"/>
                    </a:lnTo>
                    <a:lnTo>
                      <a:pt x="316" y="799"/>
                    </a:lnTo>
                    <a:lnTo>
                      <a:pt x="308" y="813"/>
                    </a:lnTo>
                    <a:lnTo>
                      <a:pt x="300" y="829"/>
                    </a:lnTo>
                    <a:lnTo>
                      <a:pt x="291" y="846"/>
                    </a:lnTo>
                    <a:lnTo>
                      <a:pt x="284" y="862"/>
                    </a:lnTo>
                    <a:lnTo>
                      <a:pt x="278" y="879"/>
                    </a:lnTo>
                    <a:lnTo>
                      <a:pt x="273" y="897"/>
                    </a:lnTo>
                    <a:lnTo>
                      <a:pt x="269" y="916"/>
                    </a:lnTo>
                    <a:lnTo>
                      <a:pt x="264" y="934"/>
                    </a:lnTo>
                    <a:lnTo>
                      <a:pt x="262" y="954"/>
                    </a:lnTo>
                    <a:lnTo>
                      <a:pt x="259" y="973"/>
                    </a:lnTo>
                    <a:lnTo>
                      <a:pt x="258" y="994"/>
                    </a:lnTo>
                    <a:lnTo>
                      <a:pt x="257" y="1015"/>
                    </a:lnTo>
                    <a:lnTo>
                      <a:pt x="257" y="1015"/>
                    </a:lnTo>
                    <a:lnTo>
                      <a:pt x="258" y="1036"/>
                    </a:lnTo>
                    <a:lnTo>
                      <a:pt x="259" y="1056"/>
                    </a:lnTo>
                    <a:lnTo>
                      <a:pt x="262" y="1076"/>
                    </a:lnTo>
                    <a:lnTo>
                      <a:pt x="264" y="1095"/>
                    </a:lnTo>
                    <a:lnTo>
                      <a:pt x="269" y="1114"/>
                    </a:lnTo>
                    <a:lnTo>
                      <a:pt x="273" y="1132"/>
                    </a:lnTo>
                    <a:lnTo>
                      <a:pt x="278" y="1150"/>
                    </a:lnTo>
                    <a:lnTo>
                      <a:pt x="284" y="1167"/>
                    </a:lnTo>
                    <a:lnTo>
                      <a:pt x="291" y="1184"/>
                    </a:lnTo>
                    <a:lnTo>
                      <a:pt x="300" y="1200"/>
                    </a:lnTo>
                    <a:lnTo>
                      <a:pt x="308" y="1216"/>
                    </a:lnTo>
                    <a:lnTo>
                      <a:pt x="316" y="1230"/>
                    </a:lnTo>
                    <a:lnTo>
                      <a:pt x="326" y="1245"/>
                    </a:lnTo>
                    <a:lnTo>
                      <a:pt x="337" y="1259"/>
                    </a:lnTo>
                    <a:lnTo>
                      <a:pt x="346" y="1272"/>
                    </a:lnTo>
                    <a:lnTo>
                      <a:pt x="358" y="1284"/>
                    </a:lnTo>
                    <a:lnTo>
                      <a:pt x="370" y="1296"/>
                    </a:lnTo>
                    <a:lnTo>
                      <a:pt x="382" y="1307"/>
                    </a:lnTo>
                    <a:lnTo>
                      <a:pt x="395" y="1317"/>
                    </a:lnTo>
                    <a:lnTo>
                      <a:pt x="408" y="1327"/>
                    </a:lnTo>
                    <a:lnTo>
                      <a:pt x="422" y="1337"/>
                    </a:lnTo>
                    <a:lnTo>
                      <a:pt x="436" y="1345"/>
                    </a:lnTo>
                    <a:lnTo>
                      <a:pt x="450" y="1352"/>
                    </a:lnTo>
                    <a:lnTo>
                      <a:pt x="466" y="1359"/>
                    </a:lnTo>
                    <a:lnTo>
                      <a:pt x="480" y="1365"/>
                    </a:lnTo>
                    <a:lnTo>
                      <a:pt x="496" y="1370"/>
                    </a:lnTo>
                    <a:lnTo>
                      <a:pt x="511" y="1375"/>
                    </a:lnTo>
                    <a:lnTo>
                      <a:pt x="528" y="1378"/>
                    </a:lnTo>
                    <a:lnTo>
                      <a:pt x="543" y="1382"/>
                    </a:lnTo>
                    <a:lnTo>
                      <a:pt x="560" y="1383"/>
                    </a:lnTo>
                    <a:lnTo>
                      <a:pt x="577" y="1384"/>
                    </a:lnTo>
                    <a:lnTo>
                      <a:pt x="594" y="1385"/>
                    </a:lnTo>
                    <a:lnTo>
                      <a:pt x="594" y="1385"/>
                    </a:lnTo>
                    <a:lnTo>
                      <a:pt x="610" y="1385"/>
                    </a:lnTo>
                    <a:lnTo>
                      <a:pt x="627" y="1383"/>
                    </a:lnTo>
                    <a:lnTo>
                      <a:pt x="643" y="1382"/>
                    </a:lnTo>
                    <a:lnTo>
                      <a:pt x="659" y="1378"/>
                    </a:lnTo>
                    <a:lnTo>
                      <a:pt x="675" y="1375"/>
                    </a:lnTo>
                    <a:lnTo>
                      <a:pt x="690" y="1371"/>
                    </a:lnTo>
                    <a:lnTo>
                      <a:pt x="706" y="1365"/>
                    </a:lnTo>
                    <a:lnTo>
                      <a:pt x="720" y="1359"/>
                    </a:lnTo>
                    <a:lnTo>
                      <a:pt x="736" y="1353"/>
                    </a:lnTo>
                    <a:lnTo>
                      <a:pt x="750" y="1346"/>
                    </a:lnTo>
                    <a:lnTo>
                      <a:pt x="763" y="1338"/>
                    </a:lnTo>
                    <a:lnTo>
                      <a:pt x="776" y="1328"/>
                    </a:lnTo>
                    <a:lnTo>
                      <a:pt x="789" y="1319"/>
                    </a:lnTo>
                    <a:lnTo>
                      <a:pt x="801" y="1309"/>
                    </a:lnTo>
                    <a:lnTo>
                      <a:pt x="813" y="1297"/>
                    </a:lnTo>
                    <a:lnTo>
                      <a:pt x="825" y="1286"/>
                    </a:lnTo>
                    <a:lnTo>
                      <a:pt x="836" y="1273"/>
                    </a:lnTo>
                    <a:lnTo>
                      <a:pt x="847" y="1260"/>
                    </a:lnTo>
                    <a:lnTo>
                      <a:pt x="856" y="1247"/>
                    </a:lnTo>
                    <a:lnTo>
                      <a:pt x="866" y="1233"/>
                    </a:lnTo>
                    <a:lnTo>
                      <a:pt x="874" y="1218"/>
                    </a:lnTo>
                    <a:lnTo>
                      <a:pt x="883" y="1203"/>
                    </a:lnTo>
                    <a:lnTo>
                      <a:pt x="890" y="1186"/>
                    </a:lnTo>
                    <a:lnTo>
                      <a:pt x="896" y="1169"/>
                    </a:lnTo>
                    <a:lnTo>
                      <a:pt x="902" y="1153"/>
                    </a:lnTo>
                    <a:lnTo>
                      <a:pt x="908" y="1135"/>
                    </a:lnTo>
                    <a:lnTo>
                      <a:pt x="911" y="1116"/>
                    </a:lnTo>
                    <a:lnTo>
                      <a:pt x="915" y="1096"/>
                    </a:lnTo>
                    <a:lnTo>
                      <a:pt x="918" y="1077"/>
                    </a:lnTo>
                    <a:lnTo>
                      <a:pt x="921" y="1057"/>
                    </a:lnTo>
                    <a:lnTo>
                      <a:pt x="922" y="1037"/>
                    </a:lnTo>
                    <a:lnTo>
                      <a:pt x="922" y="1015"/>
                    </a:lnTo>
                    <a:lnTo>
                      <a:pt x="922" y="1015"/>
                    </a:lnTo>
                    <a:lnTo>
                      <a:pt x="922" y="994"/>
                    </a:lnTo>
                    <a:lnTo>
                      <a:pt x="921" y="973"/>
                    </a:lnTo>
                    <a:lnTo>
                      <a:pt x="918" y="953"/>
                    </a:lnTo>
                    <a:lnTo>
                      <a:pt x="915" y="934"/>
                    </a:lnTo>
                    <a:lnTo>
                      <a:pt x="911" y="915"/>
                    </a:lnTo>
                    <a:lnTo>
                      <a:pt x="906" y="897"/>
                    </a:lnTo>
                    <a:lnTo>
                      <a:pt x="902" y="879"/>
                    </a:lnTo>
                    <a:lnTo>
                      <a:pt x="896" y="861"/>
                    </a:lnTo>
                    <a:lnTo>
                      <a:pt x="889" y="844"/>
                    </a:lnTo>
                    <a:lnTo>
                      <a:pt x="881" y="829"/>
                    </a:lnTo>
                    <a:lnTo>
                      <a:pt x="874" y="813"/>
                    </a:lnTo>
                    <a:lnTo>
                      <a:pt x="865" y="798"/>
                    </a:lnTo>
                    <a:lnTo>
                      <a:pt x="856" y="784"/>
                    </a:lnTo>
                    <a:lnTo>
                      <a:pt x="846" y="770"/>
                    </a:lnTo>
                    <a:lnTo>
                      <a:pt x="836" y="757"/>
                    </a:lnTo>
                    <a:lnTo>
                      <a:pt x="824" y="745"/>
                    </a:lnTo>
                    <a:lnTo>
                      <a:pt x="813" y="733"/>
                    </a:lnTo>
                    <a:lnTo>
                      <a:pt x="801" y="721"/>
                    </a:lnTo>
                    <a:lnTo>
                      <a:pt x="788" y="712"/>
                    </a:lnTo>
                    <a:lnTo>
                      <a:pt x="775" y="702"/>
                    </a:lnTo>
                    <a:lnTo>
                      <a:pt x="762" y="693"/>
                    </a:lnTo>
                    <a:lnTo>
                      <a:pt x="749" y="684"/>
                    </a:lnTo>
                    <a:lnTo>
                      <a:pt x="734" y="677"/>
                    </a:lnTo>
                    <a:lnTo>
                      <a:pt x="720" y="670"/>
                    </a:lnTo>
                    <a:lnTo>
                      <a:pt x="705" y="664"/>
                    </a:lnTo>
                    <a:lnTo>
                      <a:pt x="690" y="659"/>
                    </a:lnTo>
                    <a:lnTo>
                      <a:pt x="675" y="655"/>
                    </a:lnTo>
                    <a:lnTo>
                      <a:pt x="658" y="651"/>
                    </a:lnTo>
                    <a:lnTo>
                      <a:pt x="643" y="649"/>
                    </a:lnTo>
                    <a:lnTo>
                      <a:pt x="626" y="646"/>
                    </a:lnTo>
                    <a:lnTo>
                      <a:pt x="610" y="645"/>
                    </a:lnTo>
                    <a:lnTo>
                      <a:pt x="594" y="644"/>
                    </a:lnTo>
                    <a:close/>
                    <a:moveTo>
                      <a:pt x="654" y="1615"/>
                    </a:moveTo>
                    <a:lnTo>
                      <a:pt x="654" y="1615"/>
                    </a:lnTo>
                    <a:lnTo>
                      <a:pt x="620" y="1614"/>
                    </a:lnTo>
                    <a:lnTo>
                      <a:pt x="586" y="1610"/>
                    </a:lnTo>
                    <a:lnTo>
                      <a:pt x="554" y="1605"/>
                    </a:lnTo>
                    <a:lnTo>
                      <a:pt x="524" y="1598"/>
                    </a:lnTo>
                    <a:lnTo>
                      <a:pt x="496" y="1589"/>
                    </a:lnTo>
                    <a:lnTo>
                      <a:pt x="468" y="1578"/>
                    </a:lnTo>
                    <a:lnTo>
                      <a:pt x="443" y="1566"/>
                    </a:lnTo>
                    <a:lnTo>
                      <a:pt x="418" y="1553"/>
                    </a:lnTo>
                    <a:lnTo>
                      <a:pt x="395" y="1538"/>
                    </a:lnTo>
                    <a:lnTo>
                      <a:pt x="373" y="1523"/>
                    </a:lnTo>
                    <a:lnTo>
                      <a:pt x="352" y="1506"/>
                    </a:lnTo>
                    <a:lnTo>
                      <a:pt x="332" y="1488"/>
                    </a:lnTo>
                    <a:lnTo>
                      <a:pt x="314" y="1470"/>
                    </a:lnTo>
                    <a:lnTo>
                      <a:pt x="296" y="1451"/>
                    </a:lnTo>
                    <a:lnTo>
                      <a:pt x="279" y="1431"/>
                    </a:lnTo>
                    <a:lnTo>
                      <a:pt x="264" y="1412"/>
                    </a:lnTo>
                    <a:lnTo>
                      <a:pt x="264" y="1590"/>
                    </a:lnTo>
                    <a:lnTo>
                      <a:pt x="0" y="1590"/>
                    </a:lnTo>
                    <a:lnTo>
                      <a:pt x="0" y="0"/>
                    </a:lnTo>
                    <a:lnTo>
                      <a:pt x="264" y="0"/>
                    </a:lnTo>
                    <a:lnTo>
                      <a:pt x="264" y="632"/>
                    </a:lnTo>
                    <a:lnTo>
                      <a:pt x="264" y="632"/>
                    </a:lnTo>
                    <a:lnTo>
                      <a:pt x="281" y="609"/>
                    </a:lnTo>
                    <a:lnTo>
                      <a:pt x="297" y="588"/>
                    </a:lnTo>
                    <a:lnTo>
                      <a:pt x="315" y="567"/>
                    </a:lnTo>
                    <a:lnTo>
                      <a:pt x="334" y="547"/>
                    </a:lnTo>
                    <a:lnTo>
                      <a:pt x="355" y="528"/>
                    </a:lnTo>
                    <a:lnTo>
                      <a:pt x="376" y="510"/>
                    </a:lnTo>
                    <a:lnTo>
                      <a:pt x="398" y="493"/>
                    </a:lnTo>
                    <a:lnTo>
                      <a:pt x="422" y="479"/>
                    </a:lnTo>
                    <a:lnTo>
                      <a:pt x="445" y="465"/>
                    </a:lnTo>
                    <a:lnTo>
                      <a:pt x="472" y="453"/>
                    </a:lnTo>
                    <a:lnTo>
                      <a:pt x="498" y="442"/>
                    </a:lnTo>
                    <a:lnTo>
                      <a:pt x="527" y="432"/>
                    </a:lnTo>
                    <a:lnTo>
                      <a:pt x="557" y="425"/>
                    </a:lnTo>
                    <a:lnTo>
                      <a:pt x="588" y="420"/>
                    </a:lnTo>
                    <a:lnTo>
                      <a:pt x="620" y="417"/>
                    </a:lnTo>
                    <a:lnTo>
                      <a:pt x="654" y="416"/>
                    </a:lnTo>
                    <a:lnTo>
                      <a:pt x="654" y="416"/>
                    </a:lnTo>
                    <a:lnTo>
                      <a:pt x="680" y="417"/>
                    </a:lnTo>
                    <a:lnTo>
                      <a:pt x="705" y="418"/>
                    </a:lnTo>
                    <a:lnTo>
                      <a:pt x="730" y="422"/>
                    </a:lnTo>
                    <a:lnTo>
                      <a:pt x="755" y="425"/>
                    </a:lnTo>
                    <a:lnTo>
                      <a:pt x="780" y="431"/>
                    </a:lnTo>
                    <a:lnTo>
                      <a:pt x="805" y="438"/>
                    </a:lnTo>
                    <a:lnTo>
                      <a:pt x="829" y="447"/>
                    </a:lnTo>
                    <a:lnTo>
                      <a:pt x="853" y="455"/>
                    </a:lnTo>
                    <a:lnTo>
                      <a:pt x="877" y="466"/>
                    </a:lnTo>
                    <a:lnTo>
                      <a:pt x="899" y="478"/>
                    </a:lnTo>
                    <a:lnTo>
                      <a:pt x="922" y="490"/>
                    </a:lnTo>
                    <a:lnTo>
                      <a:pt x="943" y="504"/>
                    </a:lnTo>
                    <a:lnTo>
                      <a:pt x="965" y="520"/>
                    </a:lnTo>
                    <a:lnTo>
                      <a:pt x="985" y="535"/>
                    </a:lnTo>
                    <a:lnTo>
                      <a:pt x="1006" y="553"/>
                    </a:lnTo>
                    <a:lnTo>
                      <a:pt x="1025" y="571"/>
                    </a:lnTo>
                    <a:lnTo>
                      <a:pt x="1043" y="591"/>
                    </a:lnTo>
                    <a:lnTo>
                      <a:pt x="1061" y="612"/>
                    </a:lnTo>
                    <a:lnTo>
                      <a:pt x="1077" y="634"/>
                    </a:lnTo>
                    <a:lnTo>
                      <a:pt x="1093" y="657"/>
                    </a:lnTo>
                    <a:lnTo>
                      <a:pt x="1107" y="681"/>
                    </a:lnTo>
                    <a:lnTo>
                      <a:pt x="1120" y="706"/>
                    </a:lnTo>
                    <a:lnTo>
                      <a:pt x="1133" y="732"/>
                    </a:lnTo>
                    <a:lnTo>
                      <a:pt x="1144" y="760"/>
                    </a:lnTo>
                    <a:lnTo>
                      <a:pt x="1155" y="788"/>
                    </a:lnTo>
                    <a:lnTo>
                      <a:pt x="1164" y="817"/>
                    </a:lnTo>
                    <a:lnTo>
                      <a:pt x="1172" y="848"/>
                    </a:lnTo>
                    <a:lnTo>
                      <a:pt x="1179" y="879"/>
                    </a:lnTo>
                    <a:lnTo>
                      <a:pt x="1184" y="911"/>
                    </a:lnTo>
                    <a:lnTo>
                      <a:pt x="1187" y="945"/>
                    </a:lnTo>
                    <a:lnTo>
                      <a:pt x="1189" y="979"/>
                    </a:lnTo>
                    <a:lnTo>
                      <a:pt x="1191" y="1015"/>
                    </a:lnTo>
                    <a:lnTo>
                      <a:pt x="1191" y="1015"/>
                    </a:lnTo>
                    <a:lnTo>
                      <a:pt x="1189" y="1050"/>
                    </a:lnTo>
                    <a:lnTo>
                      <a:pt x="1187" y="1084"/>
                    </a:lnTo>
                    <a:lnTo>
                      <a:pt x="1184" y="1118"/>
                    </a:lnTo>
                    <a:lnTo>
                      <a:pt x="1179" y="1151"/>
                    </a:lnTo>
                    <a:lnTo>
                      <a:pt x="1172" y="1182"/>
                    </a:lnTo>
                    <a:lnTo>
                      <a:pt x="1164" y="1212"/>
                    </a:lnTo>
                    <a:lnTo>
                      <a:pt x="1155" y="1242"/>
                    </a:lnTo>
                    <a:lnTo>
                      <a:pt x="1145" y="1271"/>
                    </a:lnTo>
                    <a:lnTo>
                      <a:pt x="1133" y="1297"/>
                    </a:lnTo>
                    <a:lnTo>
                      <a:pt x="1121" y="1323"/>
                    </a:lnTo>
                    <a:lnTo>
                      <a:pt x="1107" y="1348"/>
                    </a:lnTo>
                    <a:lnTo>
                      <a:pt x="1093" y="1374"/>
                    </a:lnTo>
                    <a:lnTo>
                      <a:pt x="1077" y="1396"/>
                    </a:lnTo>
                    <a:lnTo>
                      <a:pt x="1061" y="1418"/>
                    </a:lnTo>
                    <a:lnTo>
                      <a:pt x="1044" y="1439"/>
                    </a:lnTo>
                    <a:lnTo>
                      <a:pt x="1025" y="1458"/>
                    </a:lnTo>
                    <a:lnTo>
                      <a:pt x="1006" y="1477"/>
                    </a:lnTo>
                    <a:lnTo>
                      <a:pt x="986" y="1494"/>
                    </a:lnTo>
                    <a:lnTo>
                      <a:pt x="965" y="1511"/>
                    </a:lnTo>
                    <a:lnTo>
                      <a:pt x="945" y="1525"/>
                    </a:lnTo>
                    <a:lnTo>
                      <a:pt x="922" y="1540"/>
                    </a:lnTo>
                    <a:lnTo>
                      <a:pt x="900" y="1553"/>
                    </a:lnTo>
                    <a:lnTo>
                      <a:pt x="877" y="1565"/>
                    </a:lnTo>
                    <a:lnTo>
                      <a:pt x="854" y="1574"/>
                    </a:lnTo>
                    <a:lnTo>
                      <a:pt x="830" y="1584"/>
                    </a:lnTo>
                    <a:lnTo>
                      <a:pt x="805" y="1592"/>
                    </a:lnTo>
                    <a:lnTo>
                      <a:pt x="781" y="1598"/>
                    </a:lnTo>
                    <a:lnTo>
                      <a:pt x="756" y="1604"/>
                    </a:lnTo>
                    <a:lnTo>
                      <a:pt x="731" y="1609"/>
                    </a:lnTo>
                    <a:lnTo>
                      <a:pt x="706" y="1611"/>
                    </a:lnTo>
                    <a:lnTo>
                      <a:pt x="680" y="1614"/>
                    </a:lnTo>
                    <a:lnTo>
                      <a:pt x="654" y="16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2" name="Freeform 17"/>
              <p:cNvSpPr>
                <a:spLocks noEditPoints="1"/>
              </p:cNvSpPr>
              <p:nvPr userDrawn="1"/>
            </p:nvSpPr>
            <p:spPr bwMode="auto">
              <a:xfrm>
                <a:off x="5365750" y="3117850"/>
                <a:ext cx="973138" cy="952500"/>
              </a:xfrm>
              <a:custGeom>
                <a:avLst/>
                <a:gdLst>
                  <a:gd name="T0" fmla="*/ 551 w 1226"/>
                  <a:gd name="T1" fmla="*/ 235 h 1200"/>
                  <a:gd name="T2" fmla="*/ 465 w 1226"/>
                  <a:gd name="T3" fmla="*/ 260 h 1200"/>
                  <a:gd name="T4" fmla="*/ 394 w 1226"/>
                  <a:gd name="T5" fmla="*/ 304 h 1200"/>
                  <a:gd name="T6" fmla="*/ 335 w 1226"/>
                  <a:gd name="T7" fmla="*/ 365 h 1200"/>
                  <a:gd name="T8" fmla="*/ 293 w 1226"/>
                  <a:gd name="T9" fmla="*/ 439 h 1200"/>
                  <a:gd name="T10" fmla="*/ 268 w 1226"/>
                  <a:gd name="T11" fmla="*/ 525 h 1200"/>
                  <a:gd name="T12" fmla="*/ 262 w 1226"/>
                  <a:gd name="T13" fmla="*/ 599 h 1200"/>
                  <a:gd name="T14" fmla="*/ 273 w 1226"/>
                  <a:gd name="T15" fmla="*/ 691 h 1200"/>
                  <a:gd name="T16" fmla="*/ 303 w 1226"/>
                  <a:gd name="T17" fmla="*/ 776 h 1200"/>
                  <a:gd name="T18" fmla="*/ 350 w 1226"/>
                  <a:gd name="T19" fmla="*/ 849 h 1200"/>
                  <a:gd name="T20" fmla="*/ 413 w 1226"/>
                  <a:gd name="T21" fmla="*/ 907 h 1200"/>
                  <a:gd name="T22" fmla="*/ 488 w 1226"/>
                  <a:gd name="T23" fmla="*/ 949 h 1200"/>
                  <a:gd name="T24" fmla="*/ 575 w 1226"/>
                  <a:gd name="T25" fmla="*/ 969 h 1200"/>
                  <a:gd name="T26" fmla="*/ 653 w 1226"/>
                  <a:gd name="T27" fmla="*/ 969 h 1200"/>
                  <a:gd name="T28" fmla="*/ 741 w 1226"/>
                  <a:gd name="T29" fmla="*/ 949 h 1200"/>
                  <a:gd name="T30" fmla="*/ 818 w 1226"/>
                  <a:gd name="T31" fmla="*/ 909 h 1200"/>
                  <a:gd name="T32" fmla="*/ 879 w 1226"/>
                  <a:gd name="T33" fmla="*/ 851 h 1200"/>
                  <a:gd name="T34" fmla="*/ 924 w 1226"/>
                  <a:gd name="T35" fmla="*/ 778 h 1200"/>
                  <a:gd name="T36" fmla="*/ 953 w 1226"/>
                  <a:gd name="T37" fmla="*/ 695 h 1200"/>
                  <a:gd name="T38" fmla="*/ 962 w 1226"/>
                  <a:gd name="T39" fmla="*/ 604 h 1200"/>
                  <a:gd name="T40" fmla="*/ 955 w 1226"/>
                  <a:gd name="T41" fmla="*/ 529 h 1200"/>
                  <a:gd name="T42" fmla="*/ 930 w 1226"/>
                  <a:gd name="T43" fmla="*/ 443 h 1200"/>
                  <a:gd name="T44" fmla="*/ 886 w 1226"/>
                  <a:gd name="T45" fmla="*/ 366 h 1200"/>
                  <a:gd name="T46" fmla="*/ 826 w 1226"/>
                  <a:gd name="T47" fmla="*/ 305 h 1200"/>
                  <a:gd name="T48" fmla="*/ 752 w 1226"/>
                  <a:gd name="T49" fmla="*/ 260 h 1200"/>
                  <a:gd name="T50" fmla="*/ 666 w 1226"/>
                  <a:gd name="T51" fmla="*/ 235 h 1200"/>
                  <a:gd name="T52" fmla="*/ 609 w 1226"/>
                  <a:gd name="T53" fmla="*/ 1200 h 1200"/>
                  <a:gd name="T54" fmla="*/ 452 w 1226"/>
                  <a:gd name="T55" fmla="*/ 1182 h 1200"/>
                  <a:gd name="T56" fmla="*/ 313 w 1226"/>
                  <a:gd name="T57" fmla="*/ 1128 h 1200"/>
                  <a:gd name="T58" fmla="*/ 193 w 1226"/>
                  <a:gd name="T59" fmla="*/ 1045 h 1200"/>
                  <a:gd name="T60" fmla="*/ 100 w 1226"/>
                  <a:gd name="T61" fmla="*/ 937 h 1200"/>
                  <a:gd name="T62" fmla="*/ 34 w 1226"/>
                  <a:gd name="T63" fmla="*/ 808 h 1200"/>
                  <a:gd name="T64" fmla="*/ 2 w 1226"/>
                  <a:gd name="T65" fmla="*/ 665 h 1200"/>
                  <a:gd name="T66" fmla="*/ 2 w 1226"/>
                  <a:gd name="T67" fmla="*/ 542 h 1200"/>
                  <a:gd name="T68" fmla="*/ 34 w 1226"/>
                  <a:gd name="T69" fmla="*/ 396 h 1200"/>
                  <a:gd name="T70" fmla="*/ 100 w 1226"/>
                  <a:gd name="T71" fmla="*/ 267 h 1200"/>
                  <a:gd name="T72" fmla="*/ 195 w 1226"/>
                  <a:gd name="T73" fmla="*/ 157 h 1200"/>
                  <a:gd name="T74" fmla="*/ 315 w 1226"/>
                  <a:gd name="T75" fmla="*/ 73 h 1200"/>
                  <a:gd name="T76" fmla="*/ 456 w 1226"/>
                  <a:gd name="T77" fmla="*/ 19 h 1200"/>
                  <a:gd name="T78" fmla="*/ 613 w 1226"/>
                  <a:gd name="T79" fmla="*/ 0 h 1200"/>
                  <a:gd name="T80" fmla="*/ 741 w 1226"/>
                  <a:gd name="T81" fmla="*/ 12 h 1200"/>
                  <a:gd name="T82" fmla="*/ 886 w 1226"/>
                  <a:gd name="T83" fmla="*/ 58 h 1200"/>
                  <a:gd name="T84" fmla="*/ 1009 w 1226"/>
                  <a:gd name="T85" fmla="*/ 137 h 1200"/>
                  <a:gd name="T86" fmla="*/ 1109 w 1226"/>
                  <a:gd name="T87" fmla="*/ 240 h 1200"/>
                  <a:gd name="T88" fmla="*/ 1180 w 1226"/>
                  <a:gd name="T89" fmla="*/ 365 h 1200"/>
                  <a:gd name="T90" fmla="*/ 1219 w 1226"/>
                  <a:gd name="T91" fmla="*/ 507 h 1200"/>
                  <a:gd name="T92" fmla="*/ 1225 w 1226"/>
                  <a:gd name="T93" fmla="*/ 629 h 1200"/>
                  <a:gd name="T94" fmla="*/ 1200 w 1226"/>
                  <a:gd name="T95" fmla="*/ 777 h 1200"/>
                  <a:gd name="T96" fmla="*/ 1140 w 1226"/>
                  <a:gd name="T97" fmla="*/ 910 h 1200"/>
                  <a:gd name="T98" fmla="*/ 1051 w 1226"/>
                  <a:gd name="T99" fmla="*/ 1023 h 1200"/>
                  <a:gd name="T100" fmla="*/ 936 w 1226"/>
                  <a:gd name="T101" fmla="*/ 1113 h 1200"/>
                  <a:gd name="T102" fmla="*/ 797 w 1226"/>
                  <a:gd name="T103" fmla="*/ 1173 h 1200"/>
                  <a:gd name="T104" fmla="*/ 642 w 1226"/>
                  <a:gd name="T105"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26" h="1200">
                    <a:moveTo>
                      <a:pt x="609" y="230"/>
                    </a:moveTo>
                    <a:lnTo>
                      <a:pt x="609" y="230"/>
                    </a:lnTo>
                    <a:lnTo>
                      <a:pt x="590" y="231"/>
                    </a:lnTo>
                    <a:lnTo>
                      <a:pt x="570" y="233"/>
                    </a:lnTo>
                    <a:lnTo>
                      <a:pt x="551" y="235"/>
                    </a:lnTo>
                    <a:lnTo>
                      <a:pt x="533" y="239"/>
                    </a:lnTo>
                    <a:lnTo>
                      <a:pt x="516" y="242"/>
                    </a:lnTo>
                    <a:lnTo>
                      <a:pt x="499" y="247"/>
                    </a:lnTo>
                    <a:lnTo>
                      <a:pt x="482" y="253"/>
                    </a:lnTo>
                    <a:lnTo>
                      <a:pt x="465" y="260"/>
                    </a:lnTo>
                    <a:lnTo>
                      <a:pt x="450" y="267"/>
                    </a:lnTo>
                    <a:lnTo>
                      <a:pt x="436" y="276"/>
                    </a:lnTo>
                    <a:lnTo>
                      <a:pt x="421" y="284"/>
                    </a:lnTo>
                    <a:lnTo>
                      <a:pt x="407" y="293"/>
                    </a:lnTo>
                    <a:lnTo>
                      <a:pt x="394" y="304"/>
                    </a:lnTo>
                    <a:lnTo>
                      <a:pt x="381" y="315"/>
                    </a:lnTo>
                    <a:lnTo>
                      <a:pt x="369" y="327"/>
                    </a:lnTo>
                    <a:lnTo>
                      <a:pt x="357" y="339"/>
                    </a:lnTo>
                    <a:lnTo>
                      <a:pt x="346" y="352"/>
                    </a:lnTo>
                    <a:lnTo>
                      <a:pt x="335" y="365"/>
                    </a:lnTo>
                    <a:lnTo>
                      <a:pt x="326" y="378"/>
                    </a:lnTo>
                    <a:lnTo>
                      <a:pt x="316" y="394"/>
                    </a:lnTo>
                    <a:lnTo>
                      <a:pt x="308" y="408"/>
                    </a:lnTo>
                    <a:lnTo>
                      <a:pt x="301" y="424"/>
                    </a:lnTo>
                    <a:lnTo>
                      <a:pt x="293" y="439"/>
                    </a:lnTo>
                    <a:lnTo>
                      <a:pt x="287" y="456"/>
                    </a:lnTo>
                    <a:lnTo>
                      <a:pt x="281" y="473"/>
                    </a:lnTo>
                    <a:lnTo>
                      <a:pt x="277" y="489"/>
                    </a:lnTo>
                    <a:lnTo>
                      <a:pt x="272" y="507"/>
                    </a:lnTo>
                    <a:lnTo>
                      <a:pt x="268" y="525"/>
                    </a:lnTo>
                    <a:lnTo>
                      <a:pt x="266" y="543"/>
                    </a:lnTo>
                    <a:lnTo>
                      <a:pt x="265" y="561"/>
                    </a:lnTo>
                    <a:lnTo>
                      <a:pt x="264" y="580"/>
                    </a:lnTo>
                    <a:lnTo>
                      <a:pt x="262" y="599"/>
                    </a:lnTo>
                    <a:lnTo>
                      <a:pt x="262" y="599"/>
                    </a:lnTo>
                    <a:lnTo>
                      <a:pt x="264" y="618"/>
                    </a:lnTo>
                    <a:lnTo>
                      <a:pt x="265" y="637"/>
                    </a:lnTo>
                    <a:lnTo>
                      <a:pt x="266" y="655"/>
                    </a:lnTo>
                    <a:lnTo>
                      <a:pt x="270" y="673"/>
                    </a:lnTo>
                    <a:lnTo>
                      <a:pt x="273" y="691"/>
                    </a:lnTo>
                    <a:lnTo>
                      <a:pt x="278" y="709"/>
                    </a:lnTo>
                    <a:lnTo>
                      <a:pt x="283" y="727"/>
                    </a:lnTo>
                    <a:lnTo>
                      <a:pt x="289" y="744"/>
                    </a:lnTo>
                    <a:lnTo>
                      <a:pt x="296" y="760"/>
                    </a:lnTo>
                    <a:lnTo>
                      <a:pt x="303" y="776"/>
                    </a:lnTo>
                    <a:lnTo>
                      <a:pt x="311" y="792"/>
                    </a:lnTo>
                    <a:lnTo>
                      <a:pt x="320" y="807"/>
                    </a:lnTo>
                    <a:lnTo>
                      <a:pt x="329" y="821"/>
                    </a:lnTo>
                    <a:lnTo>
                      <a:pt x="339" y="836"/>
                    </a:lnTo>
                    <a:lnTo>
                      <a:pt x="350" y="849"/>
                    </a:lnTo>
                    <a:lnTo>
                      <a:pt x="361" y="862"/>
                    </a:lnTo>
                    <a:lnTo>
                      <a:pt x="373" y="874"/>
                    </a:lnTo>
                    <a:lnTo>
                      <a:pt x="385" y="886"/>
                    </a:lnTo>
                    <a:lnTo>
                      <a:pt x="398" y="898"/>
                    </a:lnTo>
                    <a:lnTo>
                      <a:pt x="413" y="907"/>
                    </a:lnTo>
                    <a:lnTo>
                      <a:pt x="426" y="917"/>
                    </a:lnTo>
                    <a:lnTo>
                      <a:pt x="441" y="926"/>
                    </a:lnTo>
                    <a:lnTo>
                      <a:pt x="457" y="935"/>
                    </a:lnTo>
                    <a:lnTo>
                      <a:pt x="473" y="942"/>
                    </a:lnTo>
                    <a:lnTo>
                      <a:pt x="488" y="949"/>
                    </a:lnTo>
                    <a:lnTo>
                      <a:pt x="505" y="955"/>
                    </a:lnTo>
                    <a:lnTo>
                      <a:pt x="522" y="960"/>
                    </a:lnTo>
                    <a:lnTo>
                      <a:pt x="539" y="964"/>
                    </a:lnTo>
                    <a:lnTo>
                      <a:pt x="557" y="967"/>
                    </a:lnTo>
                    <a:lnTo>
                      <a:pt x="575" y="969"/>
                    </a:lnTo>
                    <a:lnTo>
                      <a:pt x="594" y="971"/>
                    </a:lnTo>
                    <a:lnTo>
                      <a:pt x="613" y="972"/>
                    </a:lnTo>
                    <a:lnTo>
                      <a:pt x="613" y="972"/>
                    </a:lnTo>
                    <a:lnTo>
                      <a:pt x="634" y="971"/>
                    </a:lnTo>
                    <a:lnTo>
                      <a:pt x="653" y="969"/>
                    </a:lnTo>
                    <a:lnTo>
                      <a:pt x="672" y="967"/>
                    </a:lnTo>
                    <a:lnTo>
                      <a:pt x="690" y="964"/>
                    </a:lnTo>
                    <a:lnTo>
                      <a:pt x="708" y="960"/>
                    </a:lnTo>
                    <a:lnTo>
                      <a:pt x="725" y="955"/>
                    </a:lnTo>
                    <a:lnTo>
                      <a:pt x="741" y="949"/>
                    </a:lnTo>
                    <a:lnTo>
                      <a:pt x="758" y="942"/>
                    </a:lnTo>
                    <a:lnTo>
                      <a:pt x="774" y="935"/>
                    </a:lnTo>
                    <a:lnTo>
                      <a:pt x="789" y="926"/>
                    </a:lnTo>
                    <a:lnTo>
                      <a:pt x="803" y="918"/>
                    </a:lnTo>
                    <a:lnTo>
                      <a:pt x="818" y="909"/>
                    </a:lnTo>
                    <a:lnTo>
                      <a:pt x="831" y="898"/>
                    </a:lnTo>
                    <a:lnTo>
                      <a:pt x="844" y="887"/>
                    </a:lnTo>
                    <a:lnTo>
                      <a:pt x="856" y="875"/>
                    </a:lnTo>
                    <a:lnTo>
                      <a:pt x="868" y="863"/>
                    </a:lnTo>
                    <a:lnTo>
                      <a:pt x="879" y="851"/>
                    </a:lnTo>
                    <a:lnTo>
                      <a:pt x="889" y="837"/>
                    </a:lnTo>
                    <a:lnTo>
                      <a:pt x="899" y="824"/>
                    </a:lnTo>
                    <a:lnTo>
                      <a:pt x="908" y="809"/>
                    </a:lnTo>
                    <a:lnTo>
                      <a:pt x="917" y="794"/>
                    </a:lnTo>
                    <a:lnTo>
                      <a:pt x="924" y="778"/>
                    </a:lnTo>
                    <a:lnTo>
                      <a:pt x="931" y="763"/>
                    </a:lnTo>
                    <a:lnTo>
                      <a:pt x="938" y="746"/>
                    </a:lnTo>
                    <a:lnTo>
                      <a:pt x="943" y="729"/>
                    </a:lnTo>
                    <a:lnTo>
                      <a:pt x="948" y="713"/>
                    </a:lnTo>
                    <a:lnTo>
                      <a:pt x="953" y="695"/>
                    </a:lnTo>
                    <a:lnTo>
                      <a:pt x="956" y="677"/>
                    </a:lnTo>
                    <a:lnTo>
                      <a:pt x="959" y="659"/>
                    </a:lnTo>
                    <a:lnTo>
                      <a:pt x="961" y="641"/>
                    </a:lnTo>
                    <a:lnTo>
                      <a:pt x="962" y="622"/>
                    </a:lnTo>
                    <a:lnTo>
                      <a:pt x="962" y="604"/>
                    </a:lnTo>
                    <a:lnTo>
                      <a:pt x="962" y="604"/>
                    </a:lnTo>
                    <a:lnTo>
                      <a:pt x="962" y="585"/>
                    </a:lnTo>
                    <a:lnTo>
                      <a:pt x="961" y="566"/>
                    </a:lnTo>
                    <a:lnTo>
                      <a:pt x="959" y="547"/>
                    </a:lnTo>
                    <a:lnTo>
                      <a:pt x="955" y="529"/>
                    </a:lnTo>
                    <a:lnTo>
                      <a:pt x="951" y="511"/>
                    </a:lnTo>
                    <a:lnTo>
                      <a:pt x="948" y="493"/>
                    </a:lnTo>
                    <a:lnTo>
                      <a:pt x="942" y="476"/>
                    </a:lnTo>
                    <a:lnTo>
                      <a:pt x="936" y="458"/>
                    </a:lnTo>
                    <a:lnTo>
                      <a:pt x="930" y="443"/>
                    </a:lnTo>
                    <a:lnTo>
                      <a:pt x="922" y="426"/>
                    </a:lnTo>
                    <a:lnTo>
                      <a:pt x="914" y="411"/>
                    </a:lnTo>
                    <a:lnTo>
                      <a:pt x="905" y="395"/>
                    </a:lnTo>
                    <a:lnTo>
                      <a:pt x="895" y="381"/>
                    </a:lnTo>
                    <a:lnTo>
                      <a:pt x="886" y="366"/>
                    </a:lnTo>
                    <a:lnTo>
                      <a:pt x="875" y="353"/>
                    </a:lnTo>
                    <a:lnTo>
                      <a:pt x="863" y="340"/>
                    </a:lnTo>
                    <a:lnTo>
                      <a:pt x="851" y="328"/>
                    </a:lnTo>
                    <a:lnTo>
                      <a:pt x="839" y="316"/>
                    </a:lnTo>
                    <a:lnTo>
                      <a:pt x="826" y="305"/>
                    </a:lnTo>
                    <a:lnTo>
                      <a:pt x="812" y="295"/>
                    </a:lnTo>
                    <a:lnTo>
                      <a:pt x="797" y="285"/>
                    </a:lnTo>
                    <a:lnTo>
                      <a:pt x="783" y="276"/>
                    </a:lnTo>
                    <a:lnTo>
                      <a:pt x="768" y="267"/>
                    </a:lnTo>
                    <a:lnTo>
                      <a:pt x="752" y="260"/>
                    </a:lnTo>
                    <a:lnTo>
                      <a:pt x="735" y="253"/>
                    </a:lnTo>
                    <a:lnTo>
                      <a:pt x="719" y="247"/>
                    </a:lnTo>
                    <a:lnTo>
                      <a:pt x="702" y="242"/>
                    </a:lnTo>
                    <a:lnTo>
                      <a:pt x="684" y="239"/>
                    </a:lnTo>
                    <a:lnTo>
                      <a:pt x="666" y="235"/>
                    </a:lnTo>
                    <a:lnTo>
                      <a:pt x="647" y="233"/>
                    </a:lnTo>
                    <a:lnTo>
                      <a:pt x="629" y="231"/>
                    </a:lnTo>
                    <a:lnTo>
                      <a:pt x="609" y="230"/>
                    </a:lnTo>
                    <a:close/>
                    <a:moveTo>
                      <a:pt x="609" y="1200"/>
                    </a:moveTo>
                    <a:lnTo>
                      <a:pt x="609" y="1200"/>
                    </a:lnTo>
                    <a:lnTo>
                      <a:pt x="576" y="1200"/>
                    </a:lnTo>
                    <a:lnTo>
                      <a:pt x="544" y="1198"/>
                    </a:lnTo>
                    <a:lnTo>
                      <a:pt x="513" y="1194"/>
                    </a:lnTo>
                    <a:lnTo>
                      <a:pt x="482" y="1188"/>
                    </a:lnTo>
                    <a:lnTo>
                      <a:pt x="452" y="1182"/>
                    </a:lnTo>
                    <a:lnTo>
                      <a:pt x="422" y="1174"/>
                    </a:lnTo>
                    <a:lnTo>
                      <a:pt x="394" y="1164"/>
                    </a:lnTo>
                    <a:lnTo>
                      <a:pt x="366" y="1153"/>
                    </a:lnTo>
                    <a:lnTo>
                      <a:pt x="339" y="1141"/>
                    </a:lnTo>
                    <a:lnTo>
                      <a:pt x="313" y="1128"/>
                    </a:lnTo>
                    <a:lnTo>
                      <a:pt x="286" y="1114"/>
                    </a:lnTo>
                    <a:lnTo>
                      <a:pt x="262" y="1098"/>
                    </a:lnTo>
                    <a:lnTo>
                      <a:pt x="238" y="1082"/>
                    </a:lnTo>
                    <a:lnTo>
                      <a:pt x="216" y="1064"/>
                    </a:lnTo>
                    <a:lnTo>
                      <a:pt x="193" y="1045"/>
                    </a:lnTo>
                    <a:lnTo>
                      <a:pt x="173" y="1026"/>
                    </a:lnTo>
                    <a:lnTo>
                      <a:pt x="152" y="1004"/>
                    </a:lnTo>
                    <a:lnTo>
                      <a:pt x="133" y="983"/>
                    </a:lnTo>
                    <a:lnTo>
                      <a:pt x="117" y="960"/>
                    </a:lnTo>
                    <a:lnTo>
                      <a:pt x="100" y="937"/>
                    </a:lnTo>
                    <a:lnTo>
                      <a:pt x="84" y="912"/>
                    </a:lnTo>
                    <a:lnTo>
                      <a:pt x="70" y="887"/>
                    </a:lnTo>
                    <a:lnTo>
                      <a:pt x="57" y="862"/>
                    </a:lnTo>
                    <a:lnTo>
                      <a:pt x="45" y="836"/>
                    </a:lnTo>
                    <a:lnTo>
                      <a:pt x="34" y="808"/>
                    </a:lnTo>
                    <a:lnTo>
                      <a:pt x="26" y="781"/>
                    </a:lnTo>
                    <a:lnTo>
                      <a:pt x="18" y="752"/>
                    </a:lnTo>
                    <a:lnTo>
                      <a:pt x="10" y="723"/>
                    </a:lnTo>
                    <a:lnTo>
                      <a:pt x="6" y="694"/>
                    </a:lnTo>
                    <a:lnTo>
                      <a:pt x="2" y="665"/>
                    </a:lnTo>
                    <a:lnTo>
                      <a:pt x="0" y="634"/>
                    </a:lnTo>
                    <a:lnTo>
                      <a:pt x="0" y="604"/>
                    </a:lnTo>
                    <a:lnTo>
                      <a:pt x="0" y="604"/>
                    </a:lnTo>
                    <a:lnTo>
                      <a:pt x="0" y="573"/>
                    </a:lnTo>
                    <a:lnTo>
                      <a:pt x="2" y="542"/>
                    </a:lnTo>
                    <a:lnTo>
                      <a:pt x="6" y="512"/>
                    </a:lnTo>
                    <a:lnTo>
                      <a:pt x="12" y="482"/>
                    </a:lnTo>
                    <a:lnTo>
                      <a:pt x="18" y="454"/>
                    </a:lnTo>
                    <a:lnTo>
                      <a:pt x="26" y="425"/>
                    </a:lnTo>
                    <a:lnTo>
                      <a:pt x="34" y="396"/>
                    </a:lnTo>
                    <a:lnTo>
                      <a:pt x="45" y="370"/>
                    </a:lnTo>
                    <a:lnTo>
                      <a:pt x="57" y="342"/>
                    </a:lnTo>
                    <a:lnTo>
                      <a:pt x="70" y="316"/>
                    </a:lnTo>
                    <a:lnTo>
                      <a:pt x="84" y="291"/>
                    </a:lnTo>
                    <a:lnTo>
                      <a:pt x="100" y="267"/>
                    </a:lnTo>
                    <a:lnTo>
                      <a:pt x="117" y="243"/>
                    </a:lnTo>
                    <a:lnTo>
                      <a:pt x="135" y="221"/>
                    </a:lnTo>
                    <a:lnTo>
                      <a:pt x="154" y="198"/>
                    </a:lnTo>
                    <a:lnTo>
                      <a:pt x="174" y="178"/>
                    </a:lnTo>
                    <a:lnTo>
                      <a:pt x="195" y="157"/>
                    </a:lnTo>
                    <a:lnTo>
                      <a:pt x="217" y="138"/>
                    </a:lnTo>
                    <a:lnTo>
                      <a:pt x="240" y="120"/>
                    </a:lnTo>
                    <a:lnTo>
                      <a:pt x="264" y="104"/>
                    </a:lnTo>
                    <a:lnTo>
                      <a:pt x="289" y="88"/>
                    </a:lnTo>
                    <a:lnTo>
                      <a:pt x="315" y="73"/>
                    </a:lnTo>
                    <a:lnTo>
                      <a:pt x="341" y="59"/>
                    </a:lnTo>
                    <a:lnTo>
                      <a:pt x="369" y="47"/>
                    </a:lnTo>
                    <a:lnTo>
                      <a:pt x="397" y="37"/>
                    </a:lnTo>
                    <a:lnTo>
                      <a:pt x="426" y="27"/>
                    </a:lnTo>
                    <a:lnTo>
                      <a:pt x="456" y="19"/>
                    </a:lnTo>
                    <a:lnTo>
                      <a:pt x="486" y="12"/>
                    </a:lnTo>
                    <a:lnTo>
                      <a:pt x="517" y="7"/>
                    </a:lnTo>
                    <a:lnTo>
                      <a:pt x="549" y="3"/>
                    </a:lnTo>
                    <a:lnTo>
                      <a:pt x="581" y="1"/>
                    </a:lnTo>
                    <a:lnTo>
                      <a:pt x="613" y="0"/>
                    </a:lnTo>
                    <a:lnTo>
                      <a:pt x="613" y="0"/>
                    </a:lnTo>
                    <a:lnTo>
                      <a:pt x="647" y="1"/>
                    </a:lnTo>
                    <a:lnTo>
                      <a:pt x="679" y="3"/>
                    </a:lnTo>
                    <a:lnTo>
                      <a:pt x="710" y="7"/>
                    </a:lnTo>
                    <a:lnTo>
                      <a:pt x="741" y="12"/>
                    </a:lnTo>
                    <a:lnTo>
                      <a:pt x="771" y="19"/>
                    </a:lnTo>
                    <a:lnTo>
                      <a:pt x="801" y="27"/>
                    </a:lnTo>
                    <a:lnTo>
                      <a:pt x="830" y="35"/>
                    </a:lnTo>
                    <a:lnTo>
                      <a:pt x="858" y="46"/>
                    </a:lnTo>
                    <a:lnTo>
                      <a:pt x="886" y="58"/>
                    </a:lnTo>
                    <a:lnTo>
                      <a:pt x="912" y="73"/>
                    </a:lnTo>
                    <a:lnTo>
                      <a:pt x="937" y="87"/>
                    </a:lnTo>
                    <a:lnTo>
                      <a:pt x="962" y="102"/>
                    </a:lnTo>
                    <a:lnTo>
                      <a:pt x="986" y="119"/>
                    </a:lnTo>
                    <a:lnTo>
                      <a:pt x="1009" y="137"/>
                    </a:lnTo>
                    <a:lnTo>
                      <a:pt x="1031" y="155"/>
                    </a:lnTo>
                    <a:lnTo>
                      <a:pt x="1052" y="175"/>
                    </a:lnTo>
                    <a:lnTo>
                      <a:pt x="1072" y="196"/>
                    </a:lnTo>
                    <a:lnTo>
                      <a:pt x="1091" y="218"/>
                    </a:lnTo>
                    <a:lnTo>
                      <a:pt x="1109" y="240"/>
                    </a:lnTo>
                    <a:lnTo>
                      <a:pt x="1125" y="264"/>
                    </a:lnTo>
                    <a:lnTo>
                      <a:pt x="1140" y="289"/>
                    </a:lnTo>
                    <a:lnTo>
                      <a:pt x="1154" y="314"/>
                    </a:lnTo>
                    <a:lnTo>
                      <a:pt x="1168" y="339"/>
                    </a:lnTo>
                    <a:lnTo>
                      <a:pt x="1180" y="365"/>
                    </a:lnTo>
                    <a:lnTo>
                      <a:pt x="1190" y="393"/>
                    </a:lnTo>
                    <a:lnTo>
                      <a:pt x="1200" y="420"/>
                    </a:lnTo>
                    <a:lnTo>
                      <a:pt x="1207" y="449"/>
                    </a:lnTo>
                    <a:lnTo>
                      <a:pt x="1214" y="479"/>
                    </a:lnTo>
                    <a:lnTo>
                      <a:pt x="1219" y="507"/>
                    </a:lnTo>
                    <a:lnTo>
                      <a:pt x="1223" y="537"/>
                    </a:lnTo>
                    <a:lnTo>
                      <a:pt x="1225" y="568"/>
                    </a:lnTo>
                    <a:lnTo>
                      <a:pt x="1226" y="599"/>
                    </a:lnTo>
                    <a:lnTo>
                      <a:pt x="1226" y="599"/>
                    </a:lnTo>
                    <a:lnTo>
                      <a:pt x="1225" y="629"/>
                    </a:lnTo>
                    <a:lnTo>
                      <a:pt x="1223" y="660"/>
                    </a:lnTo>
                    <a:lnTo>
                      <a:pt x="1219" y="690"/>
                    </a:lnTo>
                    <a:lnTo>
                      <a:pt x="1214" y="720"/>
                    </a:lnTo>
                    <a:lnTo>
                      <a:pt x="1207" y="749"/>
                    </a:lnTo>
                    <a:lnTo>
                      <a:pt x="1200" y="777"/>
                    </a:lnTo>
                    <a:lnTo>
                      <a:pt x="1190" y="805"/>
                    </a:lnTo>
                    <a:lnTo>
                      <a:pt x="1180" y="832"/>
                    </a:lnTo>
                    <a:lnTo>
                      <a:pt x="1168" y="858"/>
                    </a:lnTo>
                    <a:lnTo>
                      <a:pt x="1154" y="885"/>
                    </a:lnTo>
                    <a:lnTo>
                      <a:pt x="1140" y="910"/>
                    </a:lnTo>
                    <a:lnTo>
                      <a:pt x="1125" y="934"/>
                    </a:lnTo>
                    <a:lnTo>
                      <a:pt x="1108" y="958"/>
                    </a:lnTo>
                    <a:lnTo>
                      <a:pt x="1090" y="980"/>
                    </a:lnTo>
                    <a:lnTo>
                      <a:pt x="1071" y="1002"/>
                    </a:lnTo>
                    <a:lnTo>
                      <a:pt x="1051" y="1023"/>
                    </a:lnTo>
                    <a:lnTo>
                      <a:pt x="1029" y="1044"/>
                    </a:lnTo>
                    <a:lnTo>
                      <a:pt x="1008" y="1061"/>
                    </a:lnTo>
                    <a:lnTo>
                      <a:pt x="985" y="1081"/>
                    </a:lnTo>
                    <a:lnTo>
                      <a:pt x="960" y="1097"/>
                    </a:lnTo>
                    <a:lnTo>
                      <a:pt x="936" y="1113"/>
                    </a:lnTo>
                    <a:lnTo>
                      <a:pt x="910" y="1127"/>
                    </a:lnTo>
                    <a:lnTo>
                      <a:pt x="883" y="1140"/>
                    </a:lnTo>
                    <a:lnTo>
                      <a:pt x="856" y="1152"/>
                    </a:lnTo>
                    <a:lnTo>
                      <a:pt x="827" y="1163"/>
                    </a:lnTo>
                    <a:lnTo>
                      <a:pt x="797" y="1173"/>
                    </a:lnTo>
                    <a:lnTo>
                      <a:pt x="769" y="1181"/>
                    </a:lnTo>
                    <a:lnTo>
                      <a:pt x="738" y="1188"/>
                    </a:lnTo>
                    <a:lnTo>
                      <a:pt x="707" y="1193"/>
                    </a:lnTo>
                    <a:lnTo>
                      <a:pt x="674" y="1198"/>
                    </a:lnTo>
                    <a:lnTo>
                      <a:pt x="642" y="1200"/>
                    </a:lnTo>
                    <a:lnTo>
                      <a:pt x="609"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3" name="Freeform 20"/>
              <p:cNvSpPr>
                <a:spLocks noEditPoints="1"/>
              </p:cNvSpPr>
              <p:nvPr userDrawn="1"/>
            </p:nvSpPr>
            <p:spPr bwMode="auto">
              <a:xfrm>
                <a:off x="6402388" y="3122613"/>
                <a:ext cx="828675" cy="946150"/>
              </a:xfrm>
              <a:custGeom>
                <a:avLst/>
                <a:gdLst>
                  <a:gd name="T0" fmla="*/ 733 w 1044"/>
                  <a:gd name="T1" fmla="*/ 661 h 1192"/>
                  <a:gd name="T2" fmla="*/ 601 w 1044"/>
                  <a:gd name="T3" fmla="*/ 636 h 1192"/>
                  <a:gd name="T4" fmla="*/ 496 w 1044"/>
                  <a:gd name="T5" fmla="*/ 634 h 1192"/>
                  <a:gd name="T6" fmla="*/ 391 w 1044"/>
                  <a:gd name="T7" fmla="*/ 653 h 1192"/>
                  <a:gd name="T8" fmla="*/ 315 w 1044"/>
                  <a:gd name="T9" fmla="*/ 695 h 1192"/>
                  <a:gd name="T10" fmla="*/ 272 w 1044"/>
                  <a:gd name="T11" fmla="*/ 758 h 1192"/>
                  <a:gd name="T12" fmla="*/ 262 w 1044"/>
                  <a:gd name="T13" fmla="*/ 823 h 1192"/>
                  <a:gd name="T14" fmla="*/ 271 w 1044"/>
                  <a:gd name="T15" fmla="*/ 879 h 1192"/>
                  <a:gd name="T16" fmla="*/ 312 w 1044"/>
                  <a:gd name="T17" fmla="*/ 937 h 1192"/>
                  <a:gd name="T18" fmla="*/ 378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90 w 1044"/>
                  <a:gd name="T33" fmla="*/ 679 h 1192"/>
                  <a:gd name="T34" fmla="*/ 767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5 w 1044"/>
                  <a:gd name="T47" fmla="*/ 1168 h 1192"/>
                  <a:gd name="T48" fmla="*/ 184 w 1044"/>
                  <a:gd name="T49" fmla="*/ 1139 h 1192"/>
                  <a:gd name="T50" fmla="*/ 123 w 1044"/>
                  <a:gd name="T51" fmla="*/ 1100 h 1192"/>
                  <a:gd name="T52" fmla="*/ 73 w 1044"/>
                  <a:gd name="T53" fmla="*/ 1050 h 1192"/>
                  <a:gd name="T54" fmla="*/ 34 w 1044"/>
                  <a:gd name="T55" fmla="*/ 989 h 1192"/>
                  <a:gd name="T56" fmla="*/ 9 w 1044"/>
                  <a:gd name="T57" fmla="*/ 917 h 1192"/>
                  <a:gd name="T58" fmla="*/ 0 w 1044"/>
                  <a:gd name="T59" fmla="*/ 836 h 1192"/>
                  <a:gd name="T60" fmla="*/ 3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4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5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90" y="679"/>
                    </a:moveTo>
                    <a:lnTo>
                      <a:pt x="790" y="679"/>
                    </a:lnTo>
                    <a:lnTo>
                      <a:pt x="762" y="670"/>
                    </a:lnTo>
                    <a:lnTo>
                      <a:pt x="733" y="661"/>
                    </a:lnTo>
                    <a:lnTo>
                      <a:pt x="704" y="653"/>
                    </a:lnTo>
                    <a:lnTo>
                      <a:pt x="670" y="646"/>
                    </a:lnTo>
                    <a:lnTo>
                      <a:pt x="637" y="641"/>
                    </a:lnTo>
                    <a:lnTo>
                      <a:pt x="601" y="636"/>
                    </a:lnTo>
                    <a:lnTo>
                      <a:pt x="564" y="634"/>
                    </a:lnTo>
                    <a:lnTo>
                      <a:pt x="526" y="633"/>
                    </a:lnTo>
                    <a:lnTo>
                      <a:pt x="526" y="633"/>
                    </a:lnTo>
                    <a:lnTo>
                      <a:pt x="496" y="634"/>
                    </a:lnTo>
                    <a:lnTo>
                      <a:pt x="467" y="636"/>
                    </a:lnTo>
                    <a:lnTo>
                      <a:pt x="440" y="640"/>
                    </a:lnTo>
                    <a:lnTo>
                      <a:pt x="415" y="646"/>
                    </a:lnTo>
                    <a:lnTo>
                      <a:pt x="391" y="653"/>
                    </a:lnTo>
                    <a:lnTo>
                      <a:pt x="369" y="661"/>
                    </a:lnTo>
                    <a:lnTo>
                      <a:pt x="350" y="671"/>
                    </a:lnTo>
                    <a:lnTo>
                      <a:pt x="332" y="682"/>
                    </a:lnTo>
                    <a:lnTo>
                      <a:pt x="315" y="695"/>
                    </a:lnTo>
                    <a:lnTo>
                      <a:pt x="301" y="708"/>
                    </a:lnTo>
                    <a:lnTo>
                      <a:pt x="289" y="724"/>
                    </a:lnTo>
                    <a:lnTo>
                      <a:pt x="280" y="740"/>
                    </a:lnTo>
                    <a:lnTo>
                      <a:pt x="272" y="758"/>
                    </a:lnTo>
                    <a:lnTo>
                      <a:pt x="266" y="777"/>
                    </a:lnTo>
                    <a:lnTo>
                      <a:pt x="263" y="798"/>
                    </a:lnTo>
                    <a:lnTo>
                      <a:pt x="262" y="819"/>
                    </a:lnTo>
                    <a:lnTo>
                      <a:pt x="262" y="823"/>
                    </a:lnTo>
                    <a:lnTo>
                      <a:pt x="262" y="823"/>
                    </a:lnTo>
                    <a:lnTo>
                      <a:pt x="263" y="843"/>
                    </a:lnTo>
                    <a:lnTo>
                      <a:pt x="266" y="861"/>
                    </a:lnTo>
                    <a:lnTo>
                      <a:pt x="271" y="879"/>
                    </a:lnTo>
                    <a:lnTo>
                      <a:pt x="280" y="896"/>
                    </a:lnTo>
                    <a:lnTo>
                      <a:pt x="288" y="911"/>
                    </a:lnTo>
                    <a:lnTo>
                      <a:pt x="300" y="924"/>
                    </a:lnTo>
                    <a:lnTo>
                      <a:pt x="312" y="937"/>
                    </a:lnTo>
                    <a:lnTo>
                      <a:pt x="326" y="948"/>
                    </a:lnTo>
                    <a:lnTo>
                      <a:pt x="342" y="959"/>
                    </a:lnTo>
                    <a:lnTo>
                      <a:pt x="360" y="967"/>
                    </a:lnTo>
                    <a:lnTo>
                      <a:pt x="378" y="976"/>
                    </a:lnTo>
                    <a:lnTo>
                      <a:pt x="397" y="982"/>
                    </a:lnTo>
                    <a:lnTo>
                      <a:pt x="417" y="986"/>
                    </a:lnTo>
                    <a:lnTo>
                      <a:pt x="438" y="990"/>
                    </a:lnTo>
                    <a:lnTo>
                      <a:pt x="461" y="992"/>
                    </a:lnTo>
                    <a:lnTo>
                      <a:pt x="484" y="992"/>
                    </a:lnTo>
                    <a:lnTo>
                      <a:pt x="484"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4" y="802"/>
                    </a:lnTo>
                    <a:lnTo>
                      <a:pt x="786" y="790"/>
                    </a:lnTo>
                    <a:lnTo>
                      <a:pt x="787" y="777"/>
                    </a:lnTo>
                    <a:lnTo>
                      <a:pt x="788" y="764"/>
                    </a:lnTo>
                    <a:lnTo>
                      <a:pt x="790" y="751"/>
                    </a:lnTo>
                    <a:lnTo>
                      <a:pt x="790" y="679"/>
                    </a:lnTo>
                    <a:close/>
                    <a:moveTo>
                      <a:pt x="782" y="1167"/>
                    </a:moveTo>
                    <a:lnTo>
                      <a:pt x="782" y="1026"/>
                    </a:lnTo>
                    <a:lnTo>
                      <a:pt x="782" y="1026"/>
                    </a:lnTo>
                    <a:lnTo>
                      <a:pt x="767" y="1043"/>
                    </a:lnTo>
                    <a:lnTo>
                      <a:pt x="751" y="1059"/>
                    </a:lnTo>
                    <a:lnTo>
                      <a:pt x="733" y="1076"/>
                    </a:lnTo>
                    <a:lnTo>
                      <a:pt x="716"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49" y="1188"/>
                    </a:lnTo>
                    <a:lnTo>
                      <a:pt x="330" y="1186"/>
                    </a:lnTo>
                    <a:lnTo>
                      <a:pt x="311" y="1182"/>
                    </a:lnTo>
                    <a:lnTo>
                      <a:pt x="292" y="1179"/>
                    </a:lnTo>
                    <a:lnTo>
                      <a:pt x="272" y="1174"/>
                    </a:lnTo>
                    <a:lnTo>
                      <a:pt x="255" y="1168"/>
                    </a:lnTo>
                    <a:lnTo>
                      <a:pt x="235" y="1162"/>
                    </a:lnTo>
                    <a:lnTo>
                      <a:pt x="219" y="1155"/>
                    </a:lnTo>
                    <a:lnTo>
                      <a:pt x="201" y="1148"/>
                    </a:lnTo>
                    <a:lnTo>
                      <a:pt x="184" y="1139"/>
                    </a:lnTo>
                    <a:lnTo>
                      <a:pt x="169" y="1131"/>
                    </a:lnTo>
                    <a:lnTo>
                      <a:pt x="153" y="1121"/>
                    </a:lnTo>
                    <a:lnTo>
                      <a:pt x="137" y="1111"/>
                    </a:lnTo>
                    <a:lnTo>
                      <a:pt x="123" y="1100"/>
                    </a:lnTo>
                    <a:lnTo>
                      <a:pt x="110" y="1089"/>
                    </a:lnTo>
                    <a:lnTo>
                      <a:pt x="97" y="1076"/>
                    </a:lnTo>
                    <a:lnTo>
                      <a:pt x="84" y="1064"/>
                    </a:lnTo>
                    <a:lnTo>
                      <a:pt x="73" y="1050"/>
                    </a:lnTo>
                    <a:lnTo>
                      <a:pt x="61" y="1035"/>
                    </a:lnTo>
                    <a:lnTo>
                      <a:pt x="52" y="1021"/>
                    </a:lnTo>
                    <a:lnTo>
                      <a:pt x="42" y="1005"/>
                    </a:lnTo>
                    <a:lnTo>
                      <a:pt x="34" y="989"/>
                    </a:lnTo>
                    <a:lnTo>
                      <a:pt x="26" y="972"/>
                    </a:lnTo>
                    <a:lnTo>
                      <a:pt x="19" y="954"/>
                    </a:lnTo>
                    <a:lnTo>
                      <a:pt x="13" y="936"/>
                    </a:lnTo>
                    <a:lnTo>
                      <a:pt x="9" y="917"/>
                    </a:lnTo>
                    <a:lnTo>
                      <a:pt x="5" y="898"/>
                    </a:lnTo>
                    <a:lnTo>
                      <a:pt x="3" y="878"/>
                    </a:lnTo>
                    <a:lnTo>
                      <a:pt x="1" y="857"/>
                    </a:lnTo>
                    <a:lnTo>
                      <a:pt x="0" y="836"/>
                    </a:lnTo>
                    <a:lnTo>
                      <a:pt x="0" y="831"/>
                    </a:lnTo>
                    <a:lnTo>
                      <a:pt x="0" y="831"/>
                    </a:lnTo>
                    <a:lnTo>
                      <a:pt x="1" y="808"/>
                    </a:lnTo>
                    <a:lnTo>
                      <a:pt x="3" y="787"/>
                    </a:lnTo>
                    <a:lnTo>
                      <a:pt x="5"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1" y="491"/>
                    </a:lnTo>
                    <a:lnTo>
                      <a:pt x="281" y="485"/>
                    </a:lnTo>
                    <a:lnTo>
                      <a:pt x="302" y="479"/>
                    </a:lnTo>
                    <a:lnTo>
                      <a:pt x="324" y="474"/>
                    </a:lnTo>
                    <a:lnTo>
                      <a:pt x="346" y="470"/>
                    </a:lnTo>
                    <a:lnTo>
                      <a:pt x="369"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4" y="451"/>
                    </a:lnTo>
                    <a:lnTo>
                      <a:pt x="780" y="425"/>
                    </a:lnTo>
                    <a:lnTo>
                      <a:pt x="774" y="399"/>
                    </a:lnTo>
                    <a:lnTo>
                      <a:pt x="767" y="375"/>
                    </a:lnTo>
                    <a:lnTo>
                      <a:pt x="756" y="353"/>
                    </a:lnTo>
                    <a:lnTo>
                      <a:pt x="743" y="333"/>
                    </a:lnTo>
                    <a:lnTo>
                      <a:pt x="729" y="315"/>
                    </a:lnTo>
                    <a:lnTo>
                      <a:pt x="712" y="298"/>
                    </a:lnTo>
                    <a:lnTo>
                      <a:pt x="693" y="283"/>
                    </a:lnTo>
                    <a:lnTo>
                      <a:pt x="671" y="271"/>
                    </a:lnTo>
                    <a:lnTo>
                      <a:pt x="649" y="260"/>
                    </a:lnTo>
                    <a:lnTo>
                      <a:pt x="624" y="251"/>
                    </a:lnTo>
                    <a:lnTo>
                      <a:pt x="596" y="243"/>
                    </a:lnTo>
                    <a:lnTo>
                      <a:pt x="566" y="239"/>
                    </a:lnTo>
                    <a:lnTo>
                      <a:pt x="535" y="236"/>
                    </a:lnTo>
                    <a:lnTo>
                      <a:pt x="502" y="235"/>
                    </a:lnTo>
                    <a:lnTo>
                      <a:pt x="502" y="235"/>
                    </a:lnTo>
                    <a:lnTo>
                      <a:pt x="455" y="236"/>
                    </a:lnTo>
                    <a:lnTo>
                      <a:pt x="411" y="240"/>
                    </a:lnTo>
                    <a:lnTo>
                      <a:pt x="368" y="246"/>
                    </a:lnTo>
                    <a:lnTo>
                      <a:pt x="329" y="254"/>
                    </a:lnTo>
                    <a:lnTo>
                      <a:pt x="289" y="265"/>
                    </a:lnTo>
                    <a:lnTo>
                      <a:pt x="250" y="277"/>
                    </a:lnTo>
                    <a:lnTo>
                      <a:pt x="212" y="290"/>
                    </a:lnTo>
                    <a:lnTo>
                      <a:pt x="172" y="307"/>
                    </a:lnTo>
                    <a:lnTo>
                      <a:pt x="100" y="95"/>
                    </a:lnTo>
                    <a:lnTo>
                      <a:pt x="100" y="95"/>
                    </a:lnTo>
                    <a:lnTo>
                      <a:pt x="148" y="75"/>
                    </a:lnTo>
                    <a:lnTo>
                      <a:pt x="196" y="56"/>
                    </a:lnTo>
                    <a:lnTo>
                      <a:pt x="245" y="39"/>
                    </a:lnTo>
                    <a:lnTo>
                      <a:pt x="271" y="32"/>
                    </a:lnTo>
                    <a:lnTo>
                      <a:pt x="296" y="26"/>
                    </a:lnTo>
                    <a:lnTo>
                      <a:pt x="324" y="20"/>
                    </a:lnTo>
                    <a:lnTo>
                      <a:pt x="351" y="14"/>
                    </a:lnTo>
                    <a:lnTo>
                      <a:pt x="380" y="11"/>
                    </a:lnTo>
                    <a:lnTo>
                      <a:pt x="409" y="6"/>
                    </a:lnTo>
                    <a:lnTo>
                      <a:pt x="440" y="3"/>
                    </a:lnTo>
                    <a:lnTo>
                      <a:pt x="471" y="1"/>
                    </a:lnTo>
                    <a:lnTo>
                      <a:pt x="504" y="0"/>
                    </a:lnTo>
                    <a:lnTo>
                      <a:pt x="539" y="0"/>
                    </a:lnTo>
                    <a:lnTo>
                      <a:pt x="539" y="0"/>
                    </a:lnTo>
                    <a:lnTo>
                      <a:pt x="570" y="0"/>
                    </a:lnTo>
                    <a:lnTo>
                      <a:pt x="601" y="1"/>
                    </a:lnTo>
                    <a:lnTo>
                      <a:pt x="630"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9" y="126"/>
                    </a:lnTo>
                    <a:lnTo>
                      <a:pt x="934" y="143"/>
                    </a:lnTo>
                    <a:lnTo>
                      <a:pt x="948" y="160"/>
                    </a:lnTo>
                    <a:lnTo>
                      <a:pt x="962" y="178"/>
                    </a:lnTo>
                    <a:lnTo>
                      <a:pt x="973" y="197"/>
                    </a:lnTo>
                    <a:lnTo>
                      <a:pt x="985" y="216"/>
                    </a:lnTo>
                    <a:lnTo>
                      <a:pt x="995" y="236"/>
                    </a:lnTo>
                    <a:lnTo>
                      <a:pt x="1005"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5" name="Freeform 21"/>
              <p:cNvSpPr>
                <a:spLocks/>
              </p:cNvSpPr>
              <p:nvPr userDrawn="1"/>
            </p:nvSpPr>
            <p:spPr bwMode="auto">
              <a:xfrm>
                <a:off x="7394575" y="3119438"/>
                <a:ext cx="531813" cy="930275"/>
              </a:xfrm>
              <a:custGeom>
                <a:avLst/>
                <a:gdLst>
                  <a:gd name="T0" fmla="*/ 263 w 672"/>
                  <a:gd name="T1" fmla="*/ 1172 h 1172"/>
                  <a:gd name="T2" fmla="*/ 0 w 672"/>
                  <a:gd name="T3" fmla="*/ 1172 h 1172"/>
                  <a:gd name="T4" fmla="*/ 0 w 672"/>
                  <a:gd name="T5" fmla="*/ 22 h 1172"/>
                  <a:gd name="T6" fmla="*/ 263 w 672"/>
                  <a:gd name="T7" fmla="*/ 22 h 1172"/>
                  <a:gd name="T8" fmla="*/ 263 w 672"/>
                  <a:gd name="T9" fmla="*/ 281 h 1172"/>
                  <a:gd name="T10" fmla="*/ 263 w 672"/>
                  <a:gd name="T11" fmla="*/ 281 h 1172"/>
                  <a:gd name="T12" fmla="*/ 277 w 672"/>
                  <a:gd name="T13" fmla="*/ 250 h 1172"/>
                  <a:gd name="T14" fmla="*/ 293 w 672"/>
                  <a:gd name="T15" fmla="*/ 220 h 1172"/>
                  <a:gd name="T16" fmla="*/ 311 w 672"/>
                  <a:gd name="T17" fmla="*/ 190 h 1172"/>
                  <a:gd name="T18" fmla="*/ 329 w 672"/>
                  <a:gd name="T19" fmla="*/ 164 h 1172"/>
                  <a:gd name="T20" fmla="*/ 349 w 672"/>
                  <a:gd name="T21" fmla="*/ 137 h 1172"/>
                  <a:gd name="T22" fmla="*/ 371 w 672"/>
                  <a:gd name="T23" fmla="*/ 115 h 1172"/>
                  <a:gd name="T24" fmla="*/ 393 w 672"/>
                  <a:gd name="T25" fmla="*/ 92 h 1172"/>
                  <a:gd name="T26" fmla="*/ 418 w 672"/>
                  <a:gd name="T27" fmla="*/ 73 h 1172"/>
                  <a:gd name="T28" fmla="*/ 445 w 672"/>
                  <a:gd name="T29" fmla="*/ 55 h 1172"/>
                  <a:gd name="T30" fmla="*/ 472 w 672"/>
                  <a:gd name="T31" fmla="*/ 39 h 1172"/>
                  <a:gd name="T32" fmla="*/ 501 w 672"/>
                  <a:gd name="T33" fmla="*/ 26 h 1172"/>
                  <a:gd name="T34" fmla="*/ 516 w 672"/>
                  <a:gd name="T35" fmla="*/ 22 h 1172"/>
                  <a:gd name="T36" fmla="*/ 532 w 672"/>
                  <a:gd name="T37" fmla="*/ 16 h 1172"/>
                  <a:gd name="T38" fmla="*/ 549 w 672"/>
                  <a:gd name="T39" fmla="*/ 12 h 1172"/>
                  <a:gd name="T40" fmla="*/ 564 w 672"/>
                  <a:gd name="T41" fmla="*/ 8 h 1172"/>
                  <a:gd name="T42" fmla="*/ 581 w 672"/>
                  <a:gd name="T43" fmla="*/ 5 h 1172"/>
                  <a:gd name="T44" fmla="*/ 599 w 672"/>
                  <a:gd name="T45" fmla="*/ 2 h 1172"/>
                  <a:gd name="T46" fmla="*/ 615 w 672"/>
                  <a:gd name="T47" fmla="*/ 1 h 1172"/>
                  <a:gd name="T48" fmla="*/ 633 w 672"/>
                  <a:gd name="T49" fmla="*/ 0 h 1172"/>
                  <a:gd name="T50" fmla="*/ 652 w 672"/>
                  <a:gd name="T51" fmla="*/ 0 h 1172"/>
                  <a:gd name="T52" fmla="*/ 672 w 672"/>
                  <a:gd name="T53" fmla="*/ 0 h 1172"/>
                  <a:gd name="T54" fmla="*/ 672 w 672"/>
                  <a:gd name="T55" fmla="*/ 278 h 1172"/>
                  <a:gd name="T56" fmla="*/ 656 w 672"/>
                  <a:gd name="T57" fmla="*/ 278 h 1172"/>
                  <a:gd name="T58" fmla="*/ 656 w 672"/>
                  <a:gd name="T59" fmla="*/ 278 h 1172"/>
                  <a:gd name="T60" fmla="*/ 635 w 672"/>
                  <a:gd name="T61" fmla="*/ 280 h 1172"/>
                  <a:gd name="T62" fmla="*/ 613 w 672"/>
                  <a:gd name="T63" fmla="*/ 281 h 1172"/>
                  <a:gd name="T64" fmla="*/ 593 w 672"/>
                  <a:gd name="T65" fmla="*/ 283 h 1172"/>
                  <a:gd name="T66" fmla="*/ 572 w 672"/>
                  <a:gd name="T67" fmla="*/ 285 h 1172"/>
                  <a:gd name="T68" fmla="*/ 553 w 672"/>
                  <a:gd name="T69" fmla="*/ 290 h 1172"/>
                  <a:gd name="T70" fmla="*/ 534 w 672"/>
                  <a:gd name="T71" fmla="*/ 295 h 1172"/>
                  <a:gd name="T72" fmla="*/ 515 w 672"/>
                  <a:gd name="T73" fmla="*/ 301 h 1172"/>
                  <a:gd name="T74" fmla="*/ 497 w 672"/>
                  <a:gd name="T75" fmla="*/ 307 h 1172"/>
                  <a:gd name="T76" fmla="*/ 479 w 672"/>
                  <a:gd name="T77" fmla="*/ 314 h 1172"/>
                  <a:gd name="T78" fmla="*/ 463 w 672"/>
                  <a:gd name="T79" fmla="*/ 323 h 1172"/>
                  <a:gd name="T80" fmla="*/ 446 w 672"/>
                  <a:gd name="T81" fmla="*/ 332 h 1172"/>
                  <a:gd name="T82" fmla="*/ 430 w 672"/>
                  <a:gd name="T83" fmla="*/ 343 h 1172"/>
                  <a:gd name="T84" fmla="*/ 415 w 672"/>
                  <a:gd name="T85" fmla="*/ 354 h 1172"/>
                  <a:gd name="T86" fmla="*/ 400 w 672"/>
                  <a:gd name="T87" fmla="*/ 366 h 1172"/>
                  <a:gd name="T88" fmla="*/ 386 w 672"/>
                  <a:gd name="T89" fmla="*/ 379 h 1172"/>
                  <a:gd name="T90" fmla="*/ 373 w 672"/>
                  <a:gd name="T91" fmla="*/ 392 h 1172"/>
                  <a:gd name="T92" fmla="*/ 360 w 672"/>
                  <a:gd name="T93" fmla="*/ 407 h 1172"/>
                  <a:gd name="T94" fmla="*/ 348 w 672"/>
                  <a:gd name="T95" fmla="*/ 423 h 1172"/>
                  <a:gd name="T96" fmla="*/ 337 w 672"/>
                  <a:gd name="T97" fmla="*/ 438 h 1172"/>
                  <a:gd name="T98" fmla="*/ 326 w 672"/>
                  <a:gd name="T99" fmla="*/ 456 h 1172"/>
                  <a:gd name="T100" fmla="*/ 317 w 672"/>
                  <a:gd name="T101" fmla="*/ 474 h 1172"/>
                  <a:gd name="T102" fmla="*/ 308 w 672"/>
                  <a:gd name="T103" fmla="*/ 493 h 1172"/>
                  <a:gd name="T104" fmla="*/ 300 w 672"/>
                  <a:gd name="T105" fmla="*/ 514 h 1172"/>
                  <a:gd name="T106" fmla="*/ 292 w 672"/>
                  <a:gd name="T107" fmla="*/ 534 h 1172"/>
                  <a:gd name="T108" fmla="*/ 286 w 672"/>
                  <a:gd name="T109" fmla="*/ 557 h 1172"/>
                  <a:gd name="T110" fmla="*/ 280 w 672"/>
                  <a:gd name="T111" fmla="*/ 579 h 1172"/>
                  <a:gd name="T112" fmla="*/ 275 w 672"/>
                  <a:gd name="T113" fmla="*/ 602 h 1172"/>
                  <a:gd name="T114" fmla="*/ 270 w 672"/>
                  <a:gd name="T115" fmla="*/ 627 h 1172"/>
                  <a:gd name="T116" fmla="*/ 268 w 672"/>
                  <a:gd name="T117" fmla="*/ 652 h 1172"/>
                  <a:gd name="T118" fmla="*/ 265 w 672"/>
                  <a:gd name="T119" fmla="*/ 678 h 1172"/>
                  <a:gd name="T120" fmla="*/ 264 w 672"/>
                  <a:gd name="T121" fmla="*/ 706 h 1172"/>
                  <a:gd name="T122" fmla="*/ 263 w 672"/>
                  <a:gd name="T123" fmla="*/ 735 h 1172"/>
                  <a:gd name="T124" fmla="*/ 263 w 672"/>
                  <a:gd name="T125" fmla="*/ 1172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1172">
                    <a:moveTo>
                      <a:pt x="263" y="1172"/>
                    </a:moveTo>
                    <a:lnTo>
                      <a:pt x="0" y="1172"/>
                    </a:lnTo>
                    <a:lnTo>
                      <a:pt x="0" y="22"/>
                    </a:lnTo>
                    <a:lnTo>
                      <a:pt x="263" y="22"/>
                    </a:lnTo>
                    <a:lnTo>
                      <a:pt x="263" y="281"/>
                    </a:lnTo>
                    <a:lnTo>
                      <a:pt x="263" y="281"/>
                    </a:lnTo>
                    <a:lnTo>
                      <a:pt x="277" y="250"/>
                    </a:lnTo>
                    <a:lnTo>
                      <a:pt x="293" y="220"/>
                    </a:lnTo>
                    <a:lnTo>
                      <a:pt x="311" y="190"/>
                    </a:lnTo>
                    <a:lnTo>
                      <a:pt x="329" y="164"/>
                    </a:lnTo>
                    <a:lnTo>
                      <a:pt x="349" y="137"/>
                    </a:lnTo>
                    <a:lnTo>
                      <a:pt x="371" y="115"/>
                    </a:lnTo>
                    <a:lnTo>
                      <a:pt x="393" y="92"/>
                    </a:lnTo>
                    <a:lnTo>
                      <a:pt x="418" y="73"/>
                    </a:lnTo>
                    <a:lnTo>
                      <a:pt x="445" y="55"/>
                    </a:lnTo>
                    <a:lnTo>
                      <a:pt x="472" y="39"/>
                    </a:lnTo>
                    <a:lnTo>
                      <a:pt x="501" y="26"/>
                    </a:lnTo>
                    <a:lnTo>
                      <a:pt x="516" y="22"/>
                    </a:lnTo>
                    <a:lnTo>
                      <a:pt x="532" y="16"/>
                    </a:lnTo>
                    <a:lnTo>
                      <a:pt x="549" y="12"/>
                    </a:lnTo>
                    <a:lnTo>
                      <a:pt x="564" y="8"/>
                    </a:lnTo>
                    <a:lnTo>
                      <a:pt x="581" y="5"/>
                    </a:lnTo>
                    <a:lnTo>
                      <a:pt x="599" y="2"/>
                    </a:lnTo>
                    <a:lnTo>
                      <a:pt x="615" y="1"/>
                    </a:lnTo>
                    <a:lnTo>
                      <a:pt x="633" y="0"/>
                    </a:lnTo>
                    <a:lnTo>
                      <a:pt x="652" y="0"/>
                    </a:lnTo>
                    <a:lnTo>
                      <a:pt x="672" y="0"/>
                    </a:lnTo>
                    <a:lnTo>
                      <a:pt x="672" y="278"/>
                    </a:lnTo>
                    <a:lnTo>
                      <a:pt x="656" y="278"/>
                    </a:lnTo>
                    <a:lnTo>
                      <a:pt x="656" y="278"/>
                    </a:lnTo>
                    <a:lnTo>
                      <a:pt x="635" y="280"/>
                    </a:lnTo>
                    <a:lnTo>
                      <a:pt x="613" y="281"/>
                    </a:lnTo>
                    <a:lnTo>
                      <a:pt x="593" y="283"/>
                    </a:lnTo>
                    <a:lnTo>
                      <a:pt x="572" y="285"/>
                    </a:lnTo>
                    <a:lnTo>
                      <a:pt x="553" y="290"/>
                    </a:lnTo>
                    <a:lnTo>
                      <a:pt x="534" y="295"/>
                    </a:lnTo>
                    <a:lnTo>
                      <a:pt x="515" y="301"/>
                    </a:lnTo>
                    <a:lnTo>
                      <a:pt x="497" y="307"/>
                    </a:lnTo>
                    <a:lnTo>
                      <a:pt x="479" y="314"/>
                    </a:lnTo>
                    <a:lnTo>
                      <a:pt x="463" y="323"/>
                    </a:lnTo>
                    <a:lnTo>
                      <a:pt x="446" y="332"/>
                    </a:lnTo>
                    <a:lnTo>
                      <a:pt x="430" y="343"/>
                    </a:lnTo>
                    <a:lnTo>
                      <a:pt x="415" y="354"/>
                    </a:lnTo>
                    <a:lnTo>
                      <a:pt x="400" y="366"/>
                    </a:lnTo>
                    <a:lnTo>
                      <a:pt x="386" y="379"/>
                    </a:lnTo>
                    <a:lnTo>
                      <a:pt x="373" y="392"/>
                    </a:lnTo>
                    <a:lnTo>
                      <a:pt x="360" y="407"/>
                    </a:lnTo>
                    <a:lnTo>
                      <a:pt x="348" y="423"/>
                    </a:lnTo>
                    <a:lnTo>
                      <a:pt x="337" y="438"/>
                    </a:lnTo>
                    <a:lnTo>
                      <a:pt x="326" y="456"/>
                    </a:lnTo>
                    <a:lnTo>
                      <a:pt x="317" y="474"/>
                    </a:lnTo>
                    <a:lnTo>
                      <a:pt x="308" y="493"/>
                    </a:lnTo>
                    <a:lnTo>
                      <a:pt x="300" y="514"/>
                    </a:lnTo>
                    <a:lnTo>
                      <a:pt x="292" y="534"/>
                    </a:lnTo>
                    <a:lnTo>
                      <a:pt x="286" y="557"/>
                    </a:lnTo>
                    <a:lnTo>
                      <a:pt x="280" y="579"/>
                    </a:lnTo>
                    <a:lnTo>
                      <a:pt x="275" y="602"/>
                    </a:lnTo>
                    <a:lnTo>
                      <a:pt x="270" y="627"/>
                    </a:lnTo>
                    <a:lnTo>
                      <a:pt x="268" y="652"/>
                    </a:lnTo>
                    <a:lnTo>
                      <a:pt x="265" y="678"/>
                    </a:lnTo>
                    <a:lnTo>
                      <a:pt x="264" y="706"/>
                    </a:lnTo>
                    <a:lnTo>
                      <a:pt x="263" y="735"/>
                    </a:lnTo>
                    <a:lnTo>
                      <a:pt x="263" y="1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49" name="Freeform 22"/>
              <p:cNvSpPr>
                <a:spLocks noEditPoints="1"/>
              </p:cNvSpPr>
              <p:nvPr userDrawn="1"/>
            </p:nvSpPr>
            <p:spPr bwMode="auto">
              <a:xfrm>
                <a:off x="7948613" y="2787650"/>
                <a:ext cx="944563" cy="1281113"/>
              </a:xfrm>
              <a:custGeom>
                <a:avLst/>
                <a:gdLst>
                  <a:gd name="T0" fmla="*/ 564 w 1191"/>
                  <a:gd name="T1" fmla="*/ 646 h 1615"/>
                  <a:gd name="T2" fmla="*/ 499 w 1191"/>
                  <a:gd name="T3" fmla="*/ 659 h 1615"/>
                  <a:gd name="T4" fmla="*/ 441 w 1191"/>
                  <a:gd name="T5" fmla="*/ 683 h 1615"/>
                  <a:gd name="T6" fmla="*/ 388 w 1191"/>
                  <a:gd name="T7" fmla="*/ 720 h 1615"/>
                  <a:gd name="T8" fmla="*/ 343 w 1191"/>
                  <a:gd name="T9" fmla="*/ 768 h 1615"/>
                  <a:gd name="T10" fmla="*/ 307 w 1191"/>
                  <a:gd name="T11" fmla="*/ 827 h 1615"/>
                  <a:gd name="T12" fmla="*/ 282 w 1191"/>
                  <a:gd name="T13" fmla="*/ 895 h 1615"/>
                  <a:gd name="T14" fmla="*/ 268 w 1191"/>
                  <a:gd name="T15" fmla="*/ 972 h 1615"/>
                  <a:gd name="T16" fmla="*/ 266 w 1191"/>
                  <a:gd name="T17" fmla="*/ 1036 h 1615"/>
                  <a:gd name="T18" fmla="*/ 277 w 1191"/>
                  <a:gd name="T19" fmla="*/ 1114 h 1615"/>
                  <a:gd name="T20" fmla="*/ 300 w 1191"/>
                  <a:gd name="T21" fmla="*/ 1185 h 1615"/>
                  <a:gd name="T22" fmla="*/ 333 w 1191"/>
                  <a:gd name="T23" fmla="*/ 1246 h 1615"/>
                  <a:gd name="T24" fmla="*/ 376 w 1191"/>
                  <a:gd name="T25" fmla="*/ 1297 h 1615"/>
                  <a:gd name="T26" fmla="*/ 428 w 1191"/>
                  <a:gd name="T27" fmla="*/ 1337 h 1615"/>
                  <a:gd name="T28" fmla="*/ 485 w 1191"/>
                  <a:gd name="T29" fmla="*/ 1365 h 1615"/>
                  <a:gd name="T30" fmla="*/ 548 w 1191"/>
                  <a:gd name="T31" fmla="*/ 1382 h 1615"/>
                  <a:gd name="T32" fmla="*/ 597 w 1191"/>
                  <a:gd name="T33" fmla="*/ 1385 h 1615"/>
                  <a:gd name="T34" fmla="*/ 663 w 1191"/>
                  <a:gd name="T35" fmla="*/ 1378 h 1615"/>
                  <a:gd name="T36" fmla="*/ 724 w 1191"/>
                  <a:gd name="T37" fmla="*/ 1359 h 1615"/>
                  <a:gd name="T38" fmla="*/ 780 w 1191"/>
                  <a:gd name="T39" fmla="*/ 1327 h 1615"/>
                  <a:gd name="T40" fmla="*/ 830 w 1191"/>
                  <a:gd name="T41" fmla="*/ 1284 h 1615"/>
                  <a:gd name="T42" fmla="*/ 872 w 1191"/>
                  <a:gd name="T43" fmla="*/ 1230 h 1615"/>
                  <a:gd name="T44" fmla="*/ 904 w 1191"/>
                  <a:gd name="T45" fmla="*/ 1167 h 1615"/>
                  <a:gd name="T46" fmla="*/ 924 w 1191"/>
                  <a:gd name="T47" fmla="*/ 1095 h 1615"/>
                  <a:gd name="T48" fmla="*/ 930 w 1191"/>
                  <a:gd name="T49" fmla="*/ 1015 h 1615"/>
                  <a:gd name="T50" fmla="*/ 927 w 1191"/>
                  <a:gd name="T51" fmla="*/ 954 h 1615"/>
                  <a:gd name="T52" fmla="*/ 910 w 1191"/>
                  <a:gd name="T53" fmla="*/ 879 h 1615"/>
                  <a:gd name="T54" fmla="*/ 881 w 1191"/>
                  <a:gd name="T55" fmla="*/ 813 h 1615"/>
                  <a:gd name="T56" fmla="*/ 842 w 1191"/>
                  <a:gd name="T57" fmla="*/ 758 h 1615"/>
                  <a:gd name="T58" fmla="*/ 793 w 1191"/>
                  <a:gd name="T59" fmla="*/ 712 h 1615"/>
                  <a:gd name="T60" fmla="*/ 738 w 1191"/>
                  <a:gd name="T61" fmla="*/ 677 h 1615"/>
                  <a:gd name="T62" fmla="*/ 678 w 1191"/>
                  <a:gd name="T63" fmla="*/ 655 h 1615"/>
                  <a:gd name="T64" fmla="*/ 614 w 1191"/>
                  <a:gd name="T65" fmla="*/ 645 h 1615"/>
                  <a:gd name="T66" fmla="*/ 927 w 1191"/>
                  <a:gd name="T67" fmla="*/ 1399 h 1615"/>
                  <a:gd name="T68" fmla="*/ 856 w 1191"/>
                  <a:gd name="T69" fmla="*/ 1482 h 1615"/>
                  <a:gd name="T70" fmla="*/ 769 w 1191"/>
                  <a:gd name="T71" fmla="*/ 1552 h 1615"/>
                  <a:gd name="T72" fmla="*/ 663 w 1191"/>
                  <a:gd name="T73" fmla="*/ 1597 h 1615"/>
                  <a:gd name="T74" fmla="*/ 534 w 1191"/>
                  <a:gd name="T75" fmla="*/ 1615 h 1615"/>
                  <a:gd name="T76" fmla="*/ 459 w 1191"/>
                  <a:gd name="T77" fmla="*/ 1609 h 1615"/>
                  <a:gd name="T78" fmla="*/ 361 w 1191"/>
                  <a:gd name="T79" fmla="*/ 1584 h 1615"/>
                  <a:gd name="T80" fmla="*/ 269 w 1191"/>
                  <a:gd name="T81" fmla="*/ 1540 h 1615"/>
                  <a:gd name="T82" fmla="*/ 185 w 1191"/>
                  <a:gd name="T83" fmla="*/ 1477 h 1615"/>
                  <a:gd name="T84" fmla="*/ 113 w 1191"/>
                  <a:gd name="T85" fmla="*/ 1396 h 1615"/>
                  <a:gd name="T86" fmla="*/ 57 w 1191"/>
                  <a:gd name="T87" fmla="*/ 1297 h 1615"/>
                  <a:gd name="T88" fmla="*/ 19 w 1191"/>
                  <a:gd name="T89" fmla="*/ 1182 h 1615"/>
                  <a:gd name="T90" fmla="*/ 1 w 1191"/>
                  <a:gd name="T91" fmla="*/ 1050 h 1615"/>
                  <a:gd name="T92" fmla="*/ 4 w 1191"/>
                  <a:gd name="T93" fmla="*/ 945 h 1615"/>
                  <a:gd name="T94" fmla="*/ 26 w 1191"/>
                  <a:gd name="T95" fmla="*/ 817 h 1615"/>
                  <a:gd name="T96" fmla="*/ 69 w 1191"/>
                  <a:gd name="T97" fmla="*/ 706 h 1615"/>
                  <a:gd name="T98" fmla="*/ 129 w 1191"/>
                  <a:gd name="T99" fmla="*/ 612 h 1615"/>
                  <a:gd name="T100" fmla="*/ 203 w 1191"/>
                  <a:gd name="T101" fmla="*/ 535 h 1615"/>
                  <a:gd name="T102" fmla="*/ 289 w 1191"/>
                  <a:gd name="T103" fmla="*/ 478 h 1615"/>
                  <a:gd name="T104" fmla="*/ 383 w 1191"/>
                  <a:gd name="T105" fmla="*/ 438 h 1615"/>
                  <a:gd name="T106" fmla="*/ 484 w 1191"/>
                  <a:gd name="T107" fmla="*/ 418 h 1615"/>
                  <a:gd name="T108" fmla="*/ 570 w 1191"/>
                  <a:gd name="T109" fmla="*/ 417 h 1615"/>
                  <a:gd name="T110" fmla="*/ 693 w 1191"/>
                  <a:gd name="T111" fmla="*/ 441 h 1615"/>
                  <a:gd name="T112" fmla="*/ 794 w 1191"/>
                  <a:gd name="T113" fmla="*/ 492 h 1615"/>
                  <a:gd name="T114" fmla="*/ 875 w 1191"/>
                  <a:gd name="T115" fmla="*/ 560 h 1615"/>
                  <a:gd name="T116" fmla="*/ 927 w 1191"/>
                  <a:gd name="T117"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7" y="644"/>
                    </a:moveTo>
                    <a:lnTo>
                      <a:pt x="597" y="644"/>
                    </a:lnTo>
                    <a:lnTo>
                      <a:pt x="580" y="645"/>
                    </a:lnTo>
                    <a:lnTo>
                      <a:pt x="564" y="646"/>
                    </a:lnTo>
                    <a:lnTo>
                      <a:pt x="547" y="649"/>
                    </a:lnTo>
                    <a:lnTo>
                      <a:pt x="531" y="651"/>
                    </a:lnTo>
                    <a:lnTo>
                      <a:pt x="516" y="655"/>
                    </a:lnTo>
                    <a:lnTo>
                      <a:pt x="499" y="659"/>
                    </a:lnTo>
                    <a:lnTo>
                      <a:pt x="485" y="664"/>
                    </a:lnTo>
                    <a:lnTo>
                      <a:pt x="469" y="670"/>
                    </a:lnTo>
                    <a:lnTo>
                      <a:pt x="455" y="676"/>
                    </a:lnTo>
                    <a:lnTo>
                      <a:pt x="441" y="683"/>
                    </a:lnTo>
                    <a:lnTo>
                      <a:pt x="426" y="692"/>
                    </a:lnTo>
                    <a:lnTo>
                      <a:pt x="413" y="701"/>
                    </a:lnTo>
                    <a:lnTo>
                      <a:pt x="400" y="711"/>
                    </a:lnTo>
                    <a:lnTo>
                      <a:pt x="388" y="720"/>
                    </a:lnTo>
                    <a:lnTo>
                      <a:pt x="375" y="731"/>
                    </a:lnTo>
                    <a:lnTo>
                      <a:pt x="364" y="743"/>
                    </a:lnTo>
                    <a:lnTo>
                      <a:pt x="354" y="755"/>
                    </a:lnTo>
                    <a:lnTo>
                      <a:pt x="343" y="768"/>
                    </a:lnTo>
                    <a:lnTo>
                      <a:pt x="333" y="782"/>
                    </a:lnTo>
                    <a:lnTo>
                      <a:pt x="324" y="797"/>
                    </a:lnTo>
                    <a:lnTo>
                      <a:pt x="315" y="811"/>
                    </a:lnTo>
                    <a:lnTo>
                      <a:pt x="307" y="827"/>
                    </a:lnTo>
                    <a:lnTo>
                      <a:pt x="300" y="843"/>
                    </a:lnTo>
                    <a:lnTo>
                      <a:pt x="293" y="860"/>
                    </a:lnTo>
                    <a:lnTo>
                      <a:pt x="287" y="877"/>
                    </a:lnTo>
                    <a:lnTo>
                      <a:pt x="282" y="895"/>
                    </a:lnTo>
                    <a:lnTo>
                      <a:pt x="277" y="914"/>
                    </a:lnTo>
                    <a:lnTo>
                      <a:pt x="274" y="933"/>
                    </a:lnTo>
                    <a:lnTo>
                      <a:pt x="270" y="952"/>
                    </a:lnTo>
                    <a:lnTo>
                      <a:pt x="268" y="972"/>
                    </a:lnTo>
                    <a:lnTo>
                      <a:pt x="266" y="994"/>
                    </a:lnTo>
                    <a:lnTo>
                      <a:pt x="266" y="1015"/>
                    </a:lnTo>
                    <a:lnTo>
                      <a:pt x="266" y="1015"/>
                    </a:lnTo>
                    <a:lnTo>
                      <a:pt x="266" y="1036"/>
                    </a:lnTo>
                    <a:lnTo>
                      <a:pt x="268" y="1057"/>
                    </a:lnTo>
                    <a:lnTo>
                      <a:pt x="270" y="1076"/>
                    </a:lnTo>
                    <a:lnTo>
                      <a:pt x="274" y="1096"/>
                    </a:lnTo>
                    <a:lnTo>
                      <a:pt x="277" y="1114"/>
                    </a:lnTo>
                    <a:lnTo>
                      <a:pt x="282" y="1133"/>
                    </a:lnTo>
                    <a:lnTo>
                      <a:pt x="287" y="1151"/>
                    </a:lnTo>
                    <a:lnTo>
                      <a:pt x="293" y="1168"/>
                    </a:lnTo>
                    <a:lnTo>
                      <a:pt x="300" y="1185"/>
                    </a:lnTo>
                    <a:lnTo>
                      <a:pt x="307" y="1202"/>
                    </a:lnTo>
                    <a:lnTo>
                      <a:pt x="315" y="1217"/>
                    </a:lnTo>
                    <a:lnTo>
                      <a:pt x="324" y="1231"/>
                    </a:lnTo>
                    <a:lnTo>
                      <a:pt x="333" y="1246"/>
                    </a:lnTo>
                    <a:lnTo>
                      <a:pt x="343" y="1260"/>
                    </a:lnTo>
                    <a:lnTo>
                      <a:pt x="354" y="1273"/>
                    </a:lnTo>
                    <a:lnTo>
                      <a:pt x="365" y="1285"/>
                    </a:lnTo>
                    <a:lnTo>
                      <a:pt x="376" y="1297"/>
                    </a:lnTo>
                    <a:lnTo>
                      <a:pt x="388" y="1308"/>
                    </a:lnTo>
                    <a:lnTo>
                      <a:pt x="401" y="1319"/>
                    </a:lnTo>
                    <a:lnTo>
                      <a:pt x="414" y="1328"/>
                    </a:lnTo>
                    <a:lnTo>
                      <a:pt x="428" y="1337"/>
                    </a:lnTo>
                    <a:lnTo>
                      <a:pt x="442" y="1345"/>
                    </a:lnTo>
                    <a:lnTo>
                      <a:pt x="456" y="1352"/>
                    </a:lnTo>
                    <a:lnTo>
                      <a:pt x="471" y="1359"/>
                    </a:lnTo>
                    <a:lnTo>
                      <a:pt x="485" y="1365"/>
                    </a:lnTo>
                    <a:lnTo>
                      <a:pt x="500" y="1371"/>
                    </a:lnTo>
                    <a:lnTo>
                      <a:pt x="516" y="1375"/>
                    </a:lnTo>
                    <a:lnTo>
                      <a:pt x="531" y="1378"/>
                    </a:lnTo>
                    <a:lnTo>
                      <a:pt x="548" y="1382"/>
                    </a:lnTo>
                    <a:lnTo>
                      <a:pt x="565" y="1383"/>
                    </a:lnTo>
                    <a:lnTo>
                      <a:pt x="580" y="1385"/>
                    </a:lnTo>
                    <a:lnTo>
                      <a:pt x="597" y="1385"/>
                    </a:lnTo>
                    <a:lnTo>
                      <a:pt x="597" y="1385"/>
                    </a:lnTo>
                    <a:lnTo>
                      <a:pt x="614" y="1384"/>
                    </a:lnTo>
                    <a:lnTo>
                      <a:pt x="631" y="1383"/>
                    </a:lnTo>
                    <a:lnTo>
                      <a:pt x="646" y="1382"/>
                    </a:lnTo>
                    <a:lnTo>
                      <a:pt x="663" y="1378"/>
                    </a:lnTo>
                    <a:lnTo>
                      <a:pt x="678" y="1375"/>
                    </a:lnTo>
                    <a:lnTo>
                      <a:pt x="694" y="1370"/>
                    </a:lnTo>
                    <a:lnTo>
                      <a:pt x="709" y="1365"/>
                    </a:lnTo>
                    <a:lnTo>
                      <a:pt x="724" y="1359"/>
                    </a:lnTo>
                    <a:lnTo>
                      <a:pt x="738" y="1352"/>
                    </a:lnTo>
                    <a:lnTo>
                      <a:pt x="752" y="1345"/>
                    </a:lnTo>
                    <a:lnTo>
                      <a:pt x="767" y="1337"/>
                    </a:lnTo>
                    <a:lnTo>
                      <a:pt x="780" y="1327"/>
                    </a:lnTo>
                    <a:lnTo>
                      <a:pt x="793" y="1317"/>
                    </a:lnTo>
                    <a:lnTo>
                      <a:pt x="806" y="1307"/>
                    </a:lnTo>
                    <a:lnTo>
                      <a:pt x="818" y="1296"/>
                    </a:lnTo>
                    <a:lnTo>
                      <a:pt x="830" y="1284"/>
                    </a:lnTo>
                    <a:lnTo>
                      <a:pt x="842" y="1272"/>
                    </a:lnTo>
                    <a:lnTo>
                      <a:pt x="853" y="1259"/>
                    </a:lnTo>
                    <a:lnTo>
                      <a:pt x="862" y="1245"/>
                    </a:lnTo>
                    <a:lnTo>
                      <a:pt x="872" y="1230"/>
                    </a:lnTo>
                    <a:lnTo>
                      <a:pt x="881" y="1216"/>
                    </a:lnTo>
                    <a:lnTo>
                      <a:pt x="889" y="1200"/>
                    </a:lnTo>
                    <a:lnTo>
                      <a:pt x="897" y="1184"/>
                    </a:lnTo>
                    <a:lnTo>
                      <a:pt x="904" y="1167"/>
                    </a:lnTo>
                    <a:lnTo>
                      <a:pt x="910" y="1150"/>
                    </a:lnTo>
                    <a:lnTo>
                      <a:pt x="915" y="1132"/>
                    </a:lnTo>
                    <a:lnTo>
                      <a:pt x="920" y="1114"/>
                    </a:lnTo>
                    <a:lnTo>
                      <a:pt x="924" y="1095"/>
                    </a:lnTo>
                    <a:lnTo>
                      <a:pt x="927" y="1076"/>
                    </a:lnTo>
                    <a:lnTo>
                      <a:pt x="929" y="1056"/>
                    </a:lnTo>
                    <a:lnTo>
                      <a:pt x="930" y="1036"/>
                    </a:lnTo>
                    <a:lnTo>
                      <a:pt x="930" y="1015"/>
                    </a:lnTo>
                    <a:lnTo>
                      <a:pt x="930" y="1015"/>
                    </a:lnTo>
                    <a:lnTo>
                      <a:pt x="930" y="994"/>
                    </a:lnTo>
                    <a:lnTo>
                      <a:pt x="929" y="973"/>
                    </a:lnTo>
                    <a:lnTo>
                      <a:pt x="927" y="954"/>
                    </a:lnTo>
                    <a:lnTo>
                      <a:pt x="924" y="934"/>
                    </a:lnTo>
                    <a:lnTo>
                      <a:pt x="920" y="916"/>
                    </a:lnTo>
                    <a:lnTo>
                      <a:pt x="915" y="897"/>
                    </a:lnTo>
                    <a:lnTo>
                      <a:pt x="910" y="879"/>
                    </a:lnTo>
                    <a:lnTo>
                      <a:pt x="904" y="862"/>
                    </a:lnTo>
                    <a:lnTo>
                      <a:pt x="897" y="846"/>
                    </a:lnTo>
                    <a:lnTo>
                      <a:pt x="889" y="829"/>
                    </a:lnTo>
                    <a:lnTo>
                      <a:pt x="881" y="813"/>
                    </a:lnTo>
                    <a:lnTo>
                      <a:pt x="872" y="799"/>
                    </a:lnTo>
                    <a:lnTo>
                      <a:pt x="862" y="785"/>
                    </a:lnTo>
                    <a:lnTo>
                      <a:pt x="853" y="770"/>
                    </a:lnTo>
                    <a:lnTo>
                      <a:pt x="842" y="758"/>
                    </a:lnTo>
                    <a:lnTo>
                      <a:pt x="830" y="745"/>
                    </a:lnTo>
                    <a:lnTo>
                      <a:pt x="818" y="733"/>
                    </a:lnTo>
                    <a:lnTo>
                      <a:pt x="806" y="723"/>
                    </a:lnTo>
                    <a:lnTo>
                      <a:pt x="793" y="712"/>
                    </a:lnTo>
                    <a:lnTo>
                      <a:pt x="780" y="702"/>
                    </a:lnTo>
                    <a:lnTo>
                      <a:pt x="767" y="694"/>
                    </a:lnTo>
                    <a:lnTo>
                      <a:pt x="752" y="686"/>
                    </a:lnTo>
                    <a:lnTo>
                      <a:pt x="738" y="677"/>
                    </a:lnTo>
                    <a:lnTo>
                      <a:pt x="724" y="671"/>
                    </a:lnTo>
                    <a:lnTo>
                      <a:pt x="709" y="664"/>
                    </a:lnTo>
                    <a:lnTo>
                      <a:pt x="694" y="659"/>
                    </a:lnTo>
                    <a:lnTo>
                      <a:pt x="678" y="655"/>
                    </a:lnTo>
                    <a:lnTo>
                      <a:pt x="663" y="651"/>
                    </a:lnTo>
                    <a:lnTo>
                      <a:pt x="646" y="649"/>
                    </a:lnTo>
                    <a:lnTo>
                      <a:pt x="631" y="646"/>
                    </a:lnTo>
                    <a:lnTo>
                      <a:pt x="614" y="645"/>
                    </a:lnTo>
                    <a:lnTo>
                      <a:pt x="597" y="644"/>
                    </a:lnTo>
                    <a:close/>
                    <a:moveTo>
                      <a:pt x="927" y="1590"/>
                    </a:moveTo>
                    <a:lnTo>
                      <a:pt x="927" y="1399"/>
                    </a:lnTo>
                    <a:lnTo>
                      <a:pt x="927" y="1399"/>
                    </a:lnTo>
                    <a:lnTo>
                      <a:pt x="910" y="1420"/>
                    </a:lnTo>
                    <a:lnTo>
                      <a:pt x="893" y="1442"/>
                    </a:lnTo>
                    <a:lnTo>
                      <a:pt x="875" y="1463"/>
                    </a:lnTo>
                    <a:lnTo>
                      <a:pt x="856" y="1482"/>
                    </a:lnTo>
                    <a:lnTo>
                      <a:pt x="836" y="1501"/>
                    </a:lnTo>
                    <a:lnTo>
                      <a:pt x="815" y="1519"/>
                    </a:lnTo>
                    <a:lnTo>
                      <a:pt x="792" y="1536"/>
                    </a:lnTo>
                    <a:lnTo>
                      <a:pt x="769" y="1552"/>
                    </a:lnTo>
                    <a:lnTo>
                      <a:pt x="744" y="1565"/>
                    </a:lnTo>
                    <a:lnTo>
                      <a:pt x="719" y="1578"/>
                    </a:lnTo>
                    <a:lnTo>
                      <a:pt x="692" y="1589"/>
                    </a:lnTo>
                    <a:lnTo>
                      <a:pt x="663" y="1597"/>
                    </a:lnTo>
                    <a:lnTo>
                      <a:pt x="633" y="1604"/>
                    </a:lnTo>
                    <a:lnTo>
                      <a:pt x="602" y="1610"/>
                    </a:lnTo>
                    <a:lnTo>
                      <a:pt x="568" y="1614"/>
                    </a:lnTo>
                    <a:lnTo>
                      <a:pt x="534" y="1615"/>
                    </a:lnTo>
                    <a:lnTo>
                      <a:pt x="534" y="1615"/>
                    </a:lnTo>
                    <a:lnTo>
                      <a:pt x="509" y="1614"/>
                    </a:lnTo>
                    <a:lnTo>
                      <a:pt x="484" y="1611"/>
                    </a:lnTo>
                    <a:lnTo>
                      <a:pt x="459" y="1609"/>
                    </a:lnTo>
                    <a:lnTo>
                      <a:pt x="434" y="1604"/>
                    </a:lnTo>
                    <a:lnTo>
                      <a:pt x="410" y="1598"/>
                    </a:lnTo>
                    <a:lnTo>
                      <a:pt x="385" y="1592"/>
                    </a:lnTo>
                    <a:lnTo>
                      <a:pt x="361" y="1584"/>
                    </a:lnTo>
                    <a:lnTo>
                      <a:pt x="337" y="1574"/>
                    </a:lnTo>
                    <a:lnTo>
                      <a:pt x="314" y="1565"/>
                    </a:lnTo>
                    <a:lnTo>
                      <a:pt x="290" y="1553"/>
                    </a:lnTo>
                    <a:lnTo>
                      <a:pt x="269" y="1540"/>
                    </a:lnTo>
                    <a:lnTo>
                      <a:pt x="247" y="1525"/>
                    </a:lnTo>
                    <a:lnTo>
                      <a:pt x="226" y="1511"/>
                    </a:lnTo>
                    <a:lnTo>
                      <a:pt x="205" y="1494"/>
                    </a:lnTo>
                    <a:lnTo>
                      <a:pt x="185" y="1477"/>
                    </a:lnTo>
                    <a:lnTo>
                      <a:pt x="166" y="1458"/>
                    </a:lnTo>
                    <a:lnTo>
                      <a:pt x="148" y="1439"/>
                    </a:lnTo>
                    <a:lnTo>
                      <a:pt x="130" y="1418"/>
                    </a:lnTo>
                    <a:lnTo>
                      <a:pt x="113" y="1396"/>
                    </a:lnTo>
                    <a:lnTo>
                      <a:pt x="98" y="1374"/>
                    </a:lnTo>
                    <a:lnTo>
                      <a:pt x="84" y="1348"/>
                    </a:lnTo>
                    <a:lnTo>
                      <a:pt x="70" y="1323"/>
                    </a:lnTo>
                    <a:lnTo>
                      <a:pt x="57" y="1297"/>
                    </a:lnTo>
                    <a:lnTo>
                      <a:pt x="45" y="1271"/>
                    </a:lnTo>
                    <a:lnTo>
                      <a:pt x="36" y="1242"/>
                    </a:lnTo>
                    <a:lnTo>
                      <a:pt x="26" y="1212"/>
                    </a:lnTo>
                    <a:lnTo>
                      <a:pt x="19" y="1182"/>
                    </a:lnTo>
                    <a:lnTo>
                      <a:pt x="12" y="1151"/>
                    </a:lnTo>
                    <a:lnTo>
                      <a:pt x="7" y="1118"/>
                    </a:lnTo>
                    <a:lnTo>
                      <a:pt x="4" y="1084"/>
                    </a:lnTo>
                    <a:lnTo>
                      <a:pt x="1" y="1050"/>
                    </a:lnTo>
                    <a:lnTo>
                      <a:pt x="0" y="1015"/>
                    </a:lnTo>
                    <a:lnTo>
                      <a:pt x="0" y="1015"/>
                    </a:lnTo>
                    <a:lnTo>
                      <a:pt x="1" y="979"/>
                    </a:lnTo>
                    <a:lnTo>
                      <a:pt x="4" y="945"/>
                    </a:lnTo>
                    <a:lnTo>
                      <a:pt x="7" y="911"/>
                    </a:lnTo>
                    <a:lnTo>
                      <a:pt x="12" y="879"/>
                    </a:lnTo>
                    <a:lnTo>
                      <a:pt x="19" y="848"/>
                    </a:lnTo>
                    <a:lnTo>
                      <a:pt x="26" y="817"/>
                    </a:lnTo>
                    <a:lnTo>
                      <a:pt x="35" y="788"/>
                    </a:lnTo>
                    <a:lnTo>
                      <a:pt x="45" y="760"/>
                    </a:lnTo>
                    <a:lnTo>
                      <a:pt x="56" y="732"/>
                    </a:lnTo>
                    <a:lnTo>
                      <a:pt x="69" y="706"/>
                    </a:lnTo>
                    <a:lnTo>
                      <a:pt x="82" y="681"/>
                    </a:lnTo>
                    <a:lnTo>
                      <a:pt x="97" y="657"/>
                    </a:lnTo>
                    <a:lnTo>
                      <a:pt x="112" y="634"/>
                    </a:lnTo>
                    <a:lnTo>
                      <a:pt x="129" y="612"/>
                    </a:lnTo>
                    <a:lnTo>
                      <a:pt x="146" y="591"/>
                    </a:lnTo>
                    <a:lnTo>
                      <a:pt x="165" y="571"/>
                    </a:lnTo>
                    <a:lnTo>
                      <a:pt x="184" y="553"/>
                    </a:lnTo>
                    <a:lnTo>
                      <a:pt x="203" y="535"/>
                    </a:lnTo>
                    <a:lnTo>
                      <a:pt x="223" y="520"/>
                    </a:lnTo>
                    <a:lnTo>
                      <a:pt x="245" y="504"/>
                    </a:lnTo>
                    <a:lnTo>
                      <a:pt x="266" y="490"/>
                    </a:lnTo>
                    <a:lnTo>
                      <a:pt x="289" y="478"/>
                    </a:lnTo>
                    <a:lnTo>
                      <a:pt x="312" y="466"/>
                    </a:lnTo>
                    <a:lnTo>
                      <a:pt x="336" y="455"/>
                    </a:lnTo>
                    <a:lnTo>
                      <a:pt x="359" y="447"/>
                    </a:lnTo>
                    <a:lnTo>
                      <a:pt x="383" y="438"/>
                    </a:lnTo>
                    <a:lnTo>
                      <a:pt x="407" y="431"/>
                    </a:lnTo>
                    <a:lnTo>
                      <a:pt x="432" y="425"/>
                    </a:lnTo>
                    <a:lnTo>
                      <a:pt x="457" y="422"/>
                    </a:lnTo>
                    <a:lnTo>
                      <a:pt x="484" y="418"/>
                    </a:lnTo>
                    <a:lnTo>
                      <a:pt x="509" y="417"/>
                    </a:lnTo>
                    <a:lnTo>
                      <a:pt x="534" y="416"/>
                    </a:lnTo>
                    <a:lnTo>
                      <a:pt x="534" y="416"/>
                    </a:lnTo>
                    <a:lnTo>
                      <a:pt x="570" y="417"/>
                    </a:lnTo>
                    <a:lnTo>
                      <a:pt x="602" y="420"/>
                    </a:lnTo>
                    <a:lnTo>
                      <a:pt x="634" y="425"/>
                    </a:lnTo>
                    <a:lnTo>
                      <a:pt x="664" y="432"/>
                    </a:lnTo>
                    <a:lnTo>
                      <a:pt x="693" y="441"/>
                    </a:lnTo>
                    <a:lnTo>
                      <a:pt x="720" y="451"/>
                    </a:lnTo>
                    <a:lnTo>
                      <a:pt x="745" y="463"/>
                    </a:lnTo>
                    <a:lnTo>
                      <a:pt x="770" y="477"/>
                    </a:lnTo>
                    <a:lnTo>
                      <a:pt x="794" y="492"/>
                    </a:lnTo>
                    <a:lnTo>
                      <a:pt x="816" y="508"/>
                    </a:lnTo>
                    <a:lnTo>
                      <a:pt x="837" y="524"/>
                    </a:lnTo>
                    <a:lnTo>
                      <a:pt x="858" y="541"/>
                    </a:lnTo>
                    <a:lnTo>
                      <a:pt x="875" y="560"/>
                    </a:lnTo>
                    <a:lnTo>
                      <a:pt x="893" y="579"/>
                    </a:lnTo>
                    <a:lnTo>
                      <a:pt x="910" y="598"/>
                    </a:lnTo>
                    <a:lnTo>
                      <a:pt x="927" y="619"/>
                    </a:lnTo>
                    <a:lnTo>
                      <a:pt x="927" y="0"/>
                    </a:lnTo>
                    <a:lnTo>
                      <a:pt x="1191" y="0"/>
                    </a:lnTo>
                    <a:lnTo>
                      <a:pt x="1191" y="1590"/>
                    </a:lnTo>
                    <a:lnTo>
                      <a:pt x="927"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50" name="Freeform 25"/>
              <p:cNvSpPr>
                <a:spLocks noEditPoints="1"/>
              </p:cNvSpPr>
              <p:nvPr userDrawn="1"/>
            </p:nvSpPr>
            <p:spPr bwMode="auto">
              <a:xfrm>
                <a:off x="8996363" y="2787650"/>
                <a:ext cx="147638" cy="147638"/>
              </a:xfrm>
              <a:custGeom>
                <a:avLst/>
                <a:gdLst>
                  <a:gd name="T0" fmla="*/ 95 w 186"/>
                  <a:gd name="T1" fmla="*/ 85 h 185"/>
                  <a:gd name="T2" fmla="*/ 111 w 186"/>
                  <a:gd name="T3" fmla="*/ 80 h 185"/>
                  <a:gd name="T4" fmla="*/ 111 w 186"/>
                  <a:gd name="T5" fmla="*/ 69 h 185"/>
                  <a:gd name="T6" fmla="*/ 95 w 186"/>
                  <a:gd name="T7" fmla="*/ 64 h 185"/>
                  <a:gd name="T8" fmla="*/ 99 w 186"/>
                  <a:gd name="T9" fmla="*/ 43 h 185"/>
                  <a:gd name="T10" fmla="*/ 114 w 186"/>
                  <a:gd name="T11" fmla="*/ 45 h 185"/>
                  <a:gd name="T12" fmla="*/ 130 w 186"/>
                  <a:gd name="T13" fmla="*/ 55 h 185"/>
                  <a:gd name="T14" fmla="*/ 135 w 186"/>
                  <a:gd name="T15" fmla="*/ 73 h 185"/>
                  <a:gd name="T16" fmla="*/ 131 w 186"/>
                  <a:gd name="T17" fmla="*/ 86 h 185"/>
                  <a:gd name="T18" fmla="*/ 123 w 186"/>
                  <a:gd name="T19" fmla="*/ 94 h 185"/>
                  <a:gd name="T20" fmla="*/ 131 w 186"/>
                  <a:gd name="T21" fmla="*/ 109 h 185"/>
                  <a:gd name="T22" fmla="*/ 133 w 186"/>
                  <a:gd name="T23" fmla="*/ 130 h 185"/>
                  <a:gd name="T24" fmla="*/ 139 w 186"/>
                  <a:gd name="T25" fmla="*/ 142 h 185"/>
                  <a:gd name="T26" fmla="*/ 110 w 186"/>
                  <a:gd name="T27" fmla="*/ 135 h 185"/>
                  <a:gd name="T28" fmla="*/ 108 w 186"/>
                  <a:gd name="T29" fmla="*/ 113 h 185"/>
                  <a:gd name="T30" fmla="*/ 105 w 186"/>
                  <a:gd name="T31" fmla="*/ 106 h 185"/>
                  <a:gd name="T32" fmla="*/ 79 w 186"/>
                  <a:gd name="T33" fmla="*/ 105 h 185"/>
                  <a:gd name="T34" fmla="*/ 55 w 186"/>
                  <a:gd name="T35" fmla="*/ 43 h 185"/>
                  <a:gd name="T36" fmla="*/ 18 w 186"/>
                  <a:gd name="T37" fmla="*/ 92 h 185"/>
                  <a:gd name="T38" fmla="*/ 21 w 186"/>
                  <a:gd name="T39" fmla="*/ 115 h 185"/>
                  <a:gd name="T40" fmla="*/ 40 w 186"/>
                  <a:gd name="T41" fmla="*/ 146 h 185"/>
                  <a:gd name="T42" fmla="*/ 70 w 186"/>
                  <a:gd name="T43" fmla="*/ 165 h 185"/>
                  <a:gd name="T44" fmla="*/ 93 w 186"/>
                  <a:gd name="T45" fmla="*/ 168 h 185"/>
                  <a:gd name="T46" fmla="*/ 107 w 186"/>
                  <a:gd name="T47" fmla="*/ 166 h 185"/>
                  <a:gd name="T48" fmla="*/ 135 w 186"/>
                  <a:gd name="T49" fmla="*/ 155 h 185"/>
                  <a:gd name="T50" fmla="*/ 161 w 186"/>
                  <a:gd name="T51" fmla="*/ 122 h 185"/>
                  <a:gd name="T52" fmla="*/ 167 w 186"/>
                  <a:gd name="T53" fmla="*/ 100 h 185"/>
                  <a:gd name="T54" fmla="*/ 167 w 186"/>
                  <a:gd name="T55" fmla="*/ 85 h 185"/>
                  <a:gd name="T56" fmla="*/ 161 w 186"/>
                  <a:gd name="T57" fmla="*/ 63 h 185"/>
                  <a:gd name="T58" fmla="*/ 135 w 186"/>
                  <a:gd name="T59" fmla="*/ 30 h 185"/>
                  <a:gd name="T60" fmla="*/ 107 w 186"/>
                  <a:gd name="T61" fmla="*/ 19 h 185"/>
                  <a:gd name="T62" fmla="*/ 93 w 186"/>
                  <a:gd name="T63" fmla="*/ 17 h 185"/>
                  <a:gd name="T64" fmla="*/ 70 w 186"/>
                  <a:gd name="T65" fmla="*/ 20 h 185"/>
                  <a:gd name="T66" fmla="*/ 40 w 186"/>
                  <a:gd name="T67" fmla="*/ 39 h 185"/>
                  <a:gd name="T68" fmla="*/ 21 w 186"/>
                  <a:gd name="T69" fmla="*/ 70 h 185"/>
                  <a:gd name="T70" fmla="*/ 18 w 186"/>
                  <a:gd name="T71" fmla="*/ 92 h 185"/>
                  <a:gd name="T72" fmla="*/ 185 w 186"/>
                  <a:gd name="T73" fmla="*/ 102 h 185"/>
                  <a:gd name="T74" fmla="*/ 178 w 186"/>
                  <a:gd name="T75" fmla="*/ 129 h 185"/>
                  <a:gd name="T76" fmla="*/ 165 w 186"/>
                  <a:gd name="T77" fmla="*/ 152 h 185"/>
                  <a:gd name="T78" fmla="*/ 144 w 186"/>
                  <a:gd name="T79" fmla="*/ 170 h 185"/>
                  <a:gd name="T80" fmla="*/ 120 w 186"/>
                  <a:gd name="T81" fmla="*/ 182 h 185"/>
                  <a:gd name="T82" fmla="*/ 93 w 186"/>
                  <a:gd name="T83" fmla="*/ 185 h 185"/>
                  <a:gd name="T84" fmla="*/ 74 w 186"/>
                  <a:gd name="T85" fmla="*/ 184 h 185"/>
                  <a:gd name="T86" fmla="*/ 49 w 186"/>
                  <a:gd name="T87" fmla="*/ 174 h 185"/>
                  <a:gd name="T88" fmla="*/ 27 w 186"/>
                  <a:gd name="T89" fmla="*/ 158 h 185"/>
                  <a:gd name="T90" fmla="*/ 10 w 186"/>
                  <a:gd name="T91" fmla="*/ 137 h 185"/>
                  <a:gd name="T92" fmla="*/ 2 w 186"/>
                  <a:gd name="T93" fmla="*/ 111 h 185"/>
                  <a:gd name="T94" fmla="*/ 0 w 186"/>
                  <a:gd name="T95" fmla="*/ 92 h 185"/>
                  <a:gd name="T96" fmla="*/ 4 w 186"/>
                  <a:gd name="T97" fmla="*/ 64 h 185"/>
                  <a:gd name="T98" fmla="*/ 15 w 186"/>
                  <a:gd name="T99" fmla="*/ 41 h 185"/>
                  <a:gd name="T100" fmla="*/ 33 w 186"/>
                  <a:gd name="T101" fmla="*/ 20 h 185"/>
                  <a:gd name="T102" fmla="*/ 57 w 186"/>
                  <a:gd name="T103" fmla="*/ 7 h 185"/>
                  <a:gd name="T104" fmla="*/ 83 w 186"/>
                  <a:gd name="T105" fmla="*/ 0 h 185"/>
                  <a:gd name="T106" fmla="*/ 102 w 186"/>
                  <a:gd name="T107" fmla="*/ 0 h 185"/>
                  <a:gd name="T108" fmla="*/ 129 w 186"/>
                  <a:gd name="T109" fmla="*/ 7 h 185"/>
                  <a:gd name="T110" fmla="*/ 151 w 186"/>
                  <a:gd name="T111" fmla="*/ 20 h 185"/>
                  <a:gd name="T112" fmla="*/ 169 w 186"/>
                  <a:gd name="T113" fmla="*/ 41 h 185"/>
                  <a:gd name="T114" fmla="*/ 181 w 186"/>
                  <a:gd name="T115" fmla="*/ 64 h 185"/>
                  <a:gd name="T116" fmla="*/ 186 w 186"/>
                  <a:gd name="T117" fmla="*/ 9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185">
                    <a:moveTo>
                      <a:pt x="79" y="85"/>
                    </a:moveTo>
                    <a:lnTo>
                      <a:pt x="95" y="85"/>
                    </a:lnTo>
                    <a:lnTo>
                      <a:pt x="95" y="85"/>
                    </a:lnTo>
                    <a:lnTo>
                      <a:pt x="102" y="85"/>
                    </a:lnTo>
                    <a:lnTo>
                      <a:pt x="107" y="82"/>
                    </a:lnTo>
                    <a:lnTo>
                      <a:pt x="111" y="80"/>
                    </a:lnTo>
                    <a:lnTo>
                      <a:pt x="111" y="74"/>
                    </a:lnTo>
                    <a:lnTo>
                      <a:pt x="111" y="74"/>
                    </a:lnTo>
                    <a:lnTo>
                      <a:pt x="111" y="69"/>
                    </a:lnTo>
                    <a:lnTo>
                      <a:pt x="108" y="66"/>
                    </a:lnTo>
                    <a:lnTo>
                      <a:pt x="102" y="64"/>
                    </a:lnTo>
                    <a:lnTo>
                      <a:pt x="95" y="64"/>
                    </a:lnTo>
                    <a:lnTo>
                      <a:pt x="79" y="64"/>
                    </a:lnTo>
                    <a:lnTo>
                      <a:pt x="79" y="85"/>
                    </a:lnTo>
                    <a:close/>
                    <a:moveTo>
                      <a:pt x="99" y="43"/>
                    </a:moveTo>
                    <a:lnTo>
                      <a:pt x="99" y="43"/>
                    </a:lnTo>
                    <a:lnTo>
                      <a:pt x="107" y="44"/>
                    </a:lnTo>
                    <a:lnTo>
                      <a:pt x="114" y="45"/>
                    </a:lnTo>
                    <a:lnTo>
                      <a:pt x="120" y="48"/>
                    </a:lnTo>
                    <a:lnTo>
                      <a:pt x="125" y="50"/>
                    </a:lnTo>
                    <a:lnTo>
                      <a:pt x="130" y="55"/>
                    </a:lnTo>
                    <a:lnTo>
                      <a:pt x="132" y="60"/>
                    </a:lnTo>
                    <a:lnTo>
                      <a:pt x="133" y="66"/>
                    </a:lnTo>
                    <a:lnTo>
                      <a:pt x="135" y="73"/>
                    </a:lnTo>
                    <a:lnTo>
                      <a:pt x="135" y="73"/>
                    </a:lnTo>
                    <a:lnTo>
                      <a:pt x="133" y="80"/>
                    </a:lnTo>
                    <a:lnTo>
                      <a:pt x="131" y="86"/>
                    </a:lnTo>
                    <a:lnTo>
                      <a:pt x="129" y="91"/>
                    </a:lnTo>
                    <a:lnTo>
                      <a:pt x="123" y="94"/>
                    </a:lnTo>
                    <a:lnTo>
                      <a:pt x="123" y="94"/>
                    </a:lnTo>
                    <a:lnTo>
                      <a:pt x="127" y="98"/>
                    </a:lnTo>
                    <a:lnTo>
                      <a:pt x="130" y="103"/>
                    </a:lnTo>
                    <a:lnTo>
                      <a:pt x="131" y="109"/>
                    </a:lnTo>
                    <a:lnTo>
                      <a:pt x="132" y="121"/>
                    </a:lnTo>
                    <a:lnTo>
                      <a:pt x="132" y="121"/>
                    </a:lnTo>
                    <a:lnTo>
                      <a:pt x="133" y="130"/>
                    </a:lnTo>
                    <a:lnTo>
                      <a:pt x="133" y="136"/>
                    </a:lnTo>
                    <a:lnTo>
                      <a:pt x="136" y="140"/>
                    </a:lnTo>
                    <a:lnTo>
                      <a:pt x="139" y="142"/>
                    </a:lnTo>
                    <a:lnTo>
                      <a:pt x="112" y="142"/>
                    </a:lnTo>
                    <a:lnTo>
                      <a:pt x="112" y="142"/>
                    </a:lnTo>
                    <a:lnTo>
                      <a:pt x="110" y="135"/>
                    </a:lnTo>
                    <a:lnTo>
                      <a:pt x="108" y="125"/>
                    </a:lnTo>
                    <a:lnTo>
                      <a:pt x="108" y="125"/>
                    </a:lnTo>
                    <a:lnTo>
                      <a:pt x="108" y="113"/>
                    </a:lnTo>
                    <a:lnTo>
                      <a:pt x="107" y="110"/>
                    </a:lnTo>
                    <a:lnTo>
                      <a:pt x="106" y="107"/>
                    </a:lnTo>
                    <a:lnTo>
                      <a:pt x="105" y="106"/>
                    </a:lnTo>
                    <a:lnTo>
                      <a:pt x="102" y="105"/>
                    </a:lnTo>
                    <a:lnTo>
                      <a:pt x="94" y="105"/>
                    </a:lnTo>
                    <a:lnTo>
                      <a:pt x="79" y="105"/>
                    </a:lnTo>
                    <a:lnTo>
                      <a:pt x="79" y="142"/>
                    </a:lnTo>
                    <a:lnTo>
                      <a:pt x="55" y="142"/>
                    </a:lnTo>
                    <a:lnTo>
                      <a:pt x="55" y="43"/>
                    </a:lnTo>
                    <a:lnTo>
                      <a:pt x="99" y="43"/>
                    </a:lnTo>
                    <a:close/>
                    <a:moveTo>
                      <a:pt x="18" y="92"/>
                    </a:moveTo>
                    <a:lnTo>
                      <a:pt x="18" y="92"/>
                    </a:lnTo>
                    <a:lnTo>
                      <a:pt x="19" y="100"/>
                    </a:lnTo>
                    <a:lnTo>
                      <a:pt x="20" y="107"/>
                    </a:lnTo>
                    <a:lnTo>
                      <a:pt x="21" y="115"/>
                    </a:lnTo>
                    <a:lnTo>
                      <a:pt x="24" y="122"/>
                    </a:lnTo>
                    <a:lnTo>
                      <a:pt x="31" y="135"/>
                    </a:lnTo>
                    <a:lnTo>
                      <a:pt x="40" y="146"/>
                    </a:lnTo>
                    <a:lnTo>
                      <a:pt x="51" y="155"/>
                    </a:lnTo>
                    <a:lnTo>
                      <a:pt x="64" y="162"/>
                    </a:lnTo>
                    <a:lnTo>
                      <a:pt x="70" y="165"/>
                    </a:lnTo>
                    <a:lnTo>
                      <a:pt x="77" y="166"/>
                    </a:lnTo>
                    <a:lnTo>
                      <a:pt x="84" y="167"/>
                    </a:lnTo>
                    <a:lnTo>
                      <a:pt x="93" y="168"/>
                    </a:lnTo>
                    <a:lnTo>
                      <a:pt x="93" y="168"/>
                    </a:lnTo>
                    <a:lnTo>
                      <a:pt x="100" y="167"/>
                    </a:lnTo>
                    <a:lnTo>
                      <a:pt x="107" y="166"/>
                    </a:lnTo>
                    <a:lnTo>
                      <a:pt x="114" y="165"/>
                    </a:lnTo>
                    <a:lnTo>
                      <a:pt x="122" y="162"/>
                    </a:lnTo>
                    <a:lnTo>
                      <a:pt x="135" y="155"/>
                    </a:lnTo>
                    <a:lnTo>
                      <a:pt x="145" y="146"/>
                    </a:lnTo>
                    <a:lnTo>
                      <a:pt x="155" y="135"/>
                    </a:lnTo>
                    <a:lnTo>
                      <a:pt x="161" y="122"/>
                    </a:lnTo>
                    <a:lnTo>
                      <a:pt x="163" y="115"/>
                    </a:lnTo>
                    <a:lnTo>
                      <a:pt x="166" y="107"/>
                    </a:lnTo>
                    <a:lnTo>
                      <a:pt x="167" y="100"/>
                    </a:lnTo>
                    <a:lnTo>
                      <a:pt x="167" y="92"/>
                    </a:lnTo>
                    <a:lnTo>
                      <a:pt x="167" y="92"/>
                    </a:lnTo>
                    <a:lnTo>
                      <a:pt x="167" y="85"/>
                    </a:lnTo>
                    <a:lnTo>
                      <a:pt x="166" y="78"/>
                    </a:lnTo>
                    <a:lnTo>
                      <a:pt x="163" y="70"/>
                    </a:lnTo>
                    <a:lnTo>
                      <a:pt x="161" y="63"/>
                    </a:lnTo>
                    <a:lnTo>
                      <a:pt x="155" y="50"/>
                    </a:lnTo>
                    <a:lnTo>
                      <a:pt x="145" y="39"/>
                    </a:lnTo>
                    <a:lnTo>
                      <a:pt x="135" y="30"/>
                    </a:lnTo>
                    <a:lnTo>
                      <a:pt x="122" y="23"/>
                    </a:lnTo>
                    <a:lnTo>
                      <a:pt x="114" y="20"/>
                    </a:lnTo>
                    <a:lnTo>
                      <a:pt x="107" y="19"/>
                    </a:lnTo>
                    <a:lnTo>
                      <a:pt x="100" y="18"/>
                    </a:lnTo>
                    <a:lnTo>
                      <a:pt x="93" y="17"/>
                    </a:lnTo>
                    <a:lnTo>
                      <a:pt x="93" y="17"/>
                    </a:lnTo>
                    <a:lnTo>
                      <a:pt x="84" y="18"/>
                    </a:lnTo>
                    <a:lnTo>
                      <a:pt x="77" y="19"/>
                    </a:lnTo>
                    <a:lnTo>
                      <a:pt x="70" y="20"/>
                    </a:lnTo>
                    <a:lnTo>
                      <a:pt x="63" y="23"/>
                    </a:lnTo>
                    <a:lnTo>
                      <a:pt x="51" y="30"/>
                    </a:lnTo>
                    <a:lnTo>
                      <a:pt x="40" y="39"/>
                    </a:lnTo>
                    <a:lnTo>
                      <a:pt x="31" y="50"/>
                    </a:lnTo>
                    <a:lnTo>
                      <a:pt x="24" y="63"/>
                    </a:lnTo>
                    <a:lnTo>
                      <a:pt x="21" y="70"/>
                    </a:lnTo>
                    <a:lnTo>
                      <a:pt x="20" y="78"/>
                    </a:lnTo>
                    <a:lnTo>
                      <a:pt x="19" y="85"/>
                    </a:lnTo>
                    <a:lnTo>
                      <a:pt x="18" y="92"/>
                    </a:lnTo>
                    <a:close/>
                    <a:moveTo>
                      <a:pt x="186" y="92"/>
                    </a:moveTo>
                    <a:lnTo>
                      <a:pt x="186" y="92"/>
                    </a:lnTo>
                    <a:lnTo>
                      <a:pt x="185" y="102"/>
                    </a:lnTo>
                    <a:lnTo>
                      <a:pt x="184" y="111"/>
                    </a:lnTo>
                    <a:lnTo>
                      <a:pt x="181" y="121"/>
                    </a:lnTo>
                    <a:lnTo>
                      <a:pt x="178" y="129"/>
                    </a:lnTo>
                    <a:lnTo>
                      <a:pt x="174" y="137"/>
                    </a:lnTo>
                    <a:lnTo>
                      <a:pt x="169" y="145"/>
                    </a:lnTo>
                    <a:lnTo>
                      <a:pt x="165" y="152"/>
                    </a:lnTo>
                    <a:lnTo>
                      <a:pt x="159" y="158"/>
                    </a:lnTo>
                    <a:lnTo>
                      <a:pt x="151" y="165"/>
                    </a:lnTo>
                    <a:lnTo>
                      <a:pt x="144" y="170"/>
                    </a:lnTo>
                    <a:lnTo>
                      <a:pt x="137" y="174"/>
                    </a:lnTo>
                    <a:lnTo>
                      <a:pt x="129" y="178"/>
                    </a:lnTo>
                    <a:lnTo>
                      <a:pt x="120" y="182"/>
                    </a:lnTo>
                    <a:lnTo>
                      <a:pt x="112" y="184"/>
                    </a:lnTo>
                    <a:lnTo>
                      <a:pt x="102" y="185"/>
                    </a:lnTo>
                    <a:lnTo>
                      <a:pt x="93" y="185"/>
                    </a:lnTo>
                    <a:lnTo>
                      <a:pt x="93" y="185"/>
                    </a:lnTo>
                    <a:lnTo>
                      <a:pt x="83" y="185"/>
                    </a:lnTo>
                    <a:lnTo>
                      <a:pt x="74" y="184"/>
                    </a:lnTo>
                    <a:lnTo>
                      <a:pt x="65" y="182"/>
                    </a:lnTo>
                    <a:lnTo>
                      <a:pt x="57" y="178"/>
                    </a:lnTo>
                    <a:lnTo>
                      <a:pt x="49" y="174"/>
                    </a:lnTo>
                    <a:lnTo>
                      <a:pt x="40" y="170"/>
                    </a:lnTo>
                    <a:lnTo>
                      <a:pt x="33" y="165"/>
                    </a:lnTo>
                    <a:lnTo>
                      <a:pt x="27" y="158"/>
                    </a:lnTo>
                    <a:lnTo>
                      <a:pt x="21" y="152"/>
                    </a:lnTo>
                    <a:lnTo>
                      <a:pt x="15" y="145"/>
                    </a:lnTo>
                    <a:lnTo>
                      <a:pt x="10" y="137"/>
                    </a:lnTo>
                    <a:lnTo>
                      <a:pt x="7" y="129"/>
                    </a:lnTo>
                    <a:lnTo>
                      <a:pt x="4" y="121"/>
                    </a:lnTo>
                    <a:lnTo>
                      <a:pt x="2" y="111"/>
                    </a:lnTo>
                    <a:lnTo>
                      <a:pt x="0" y="102"/>
                    </a:lnTo>
                    <a:lnTo>
                      <a:pt x="0" y="92"/>
                    </a:lnTo>
                    <a:lnTo>
                      <a:pt x="0" y="92"/>
                    </a:lnTo>
                    <a:lnTo>
                      <a:pt x="0" y="82"/>
                    </a:lnTo>
                    <a:lnTo>
                      <a:pt x="2" y="74"/>
                    </a:lnTo>
                    <a:lnTo>
                      <a:pt x="4" y="64"/>
                    </a:lnTo>
                    <a:lnTo>
                      <a:pt x="7" y="56"/>
                    </a:lnTo>
                    <a:lnTo>
                      <a:pt x="10" y="48"/>
                    </a:lnTo>
                    <a:lnTo>
                      <a:pt x="15" y="41"/>
                    </a:lnTo>
                    <a:lnTo>
                      <a:pt x="21" y="33"/>
                    </a:lnTo>
                    <a:lnTo>
                      <a:pt x="27" y="26"/>
                    </a:lnTo>
                    <a:lnTo>
                      <a:pt x="33" y="20"/>
                    </a:lnTo>
                    <a:lnTo>
                      <a:pt x="40" y="16"/>
                    </a:lnTo>
                    <a:lnTo>
                      <a:pt x="49" y="11"/>
                    </a:lnTo>
                    <a:lnTo>
                      <a:pt x="57" y="7"/>
                    </a:lnTo>
                    <a:lnTo>
                      <a:pt x="65" y="4"/>
                    </a:lnTo>
                    <a:lnTo>
                      <a:pt x="74" y="1"/>
                    </a:lnTo>
                    <a:lnTo>
                      <a:pt x="83" y="0"/>
                    </a:lnTo>
                    <a:lnTo>
                      <a:pt x="93" y="0"/>
                    </a:lnTo>
                    <a:lnTo>
                      <a:pt x="93" y="0"/>
                    </a:lnTo>
                    <a:lnTo>
                      <a:pt x="102" y="0"/>
                    </a:lnTo>
                    <a:lnTo>
                      <a:pt x="112" y="1"/>
                    </a:lnTo>
                    <a:lnTo>
                      <a:pt x="120" y="4"/>
                    </a:lnTo>
                    <a:lnTo>
                      <a:pt x="129" y="7"/>
                    </a:lnTo>
                    <a:lnTo>
                      <a:pt x="137" y="11"/>
                    </a:lnTo>
                    <a:lnTo>
                      <a:pt x="144" y="16"/>
                    </a:lnTo>
                    <a:lnTo>
                      <a:pt x="151" y="20"/>
                    </a:lnTo>
                    <a:lnTo>
                      <a:pt x="159" y="26"/>
                    </a:lnTo>
                    <a:lnTo>
                      <a:pt x="165" y="33"/>
                    </a:lnTo>
                    <a:lnTo>
                      <a:pt x="169" y="41"/>
                    </a:lnTo>
                    <a:lnTo>
                      <a:pt x="174" y="48"/>
                    </a:lnTo>
                    <a:lnTo>
                      <a:pt x="178" y="56"/>
                    </a:lnTo>
                    <a:lnTo>
                      <a:pt x="181" y="64"/>
                    </a:lnTo>
                    <a:lnTo>
                      <a:pt x="184" y="74"/>
                    </a:lnTo>
                    <a:lnTo>
                      <a:pt x="185" y="82"/>
                    </a:lnTo>
                    <a:lnTo>
                      <a:pt x="186"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spTree>
    <p:extLst>
      <p:ext uri="{BB962C8B-B14F-4D97-AF65-F5344CB8AC3E}">
        <p14:creationId xmlns:p14="http://schemas.microsoft.com/office/powerpoint/2010/main" val="3923834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1" name="Rectangle 20"/>
          <p:cNvSpPr/>
          <p:nvPr userDrawn="1"/>
        </p:nvSpPr>
        <p:spPr>
          <a:xfrm>
            <a:off x="621569" y="2324045"/>
            <a:ext cx="7900862" cy="4533955"/>
          </a:xfrm>
          <a:prstGeom prst="rect">
            <a:avLst/>
          </a:prstGeom>
          <a:solidFill>
            <a:schemeClr val="accent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defTabSz="457200"/>
            <a:endParaRPr lang="en-US">
              <a:solidFill>
                <a:prstClr val="white"/>
              </a:solidFill>
            </a:endParaRPr>
          </a:p>
        </p:txBody>
      </p:sp>
      <p:sp>
        <p:nvSpPr>
          <p:cNvPr id="2" name="Title 1"/>
          <p:cNvSpPr>
            <a:spLocks noGrp="1"/>
          </p:cNvSpPr>
          <p:nvPr>
            <p:ph type="ctrTitle" hasCustomPrompt="1"/>
          </p:nvPr>
        </p:nvSpPr>
        <p:spPr>
          <a:xfrm>
            <a:off x="2309753" y="636588"/>
            <a:ext cx="6212679" cy="874749"/>
          </a:xfrm>
          <a:prstGeom prst="rect">
            <a:avLst/>
          </a:prstGeom>
        </p:spPr>
        <p:txBody>
          <a:bodyPr vert="horz" lIns="0" tIns="0" rIns="0" bIns="0" rtlCol="0" anchor="b">
            <a:noAutofit/>
          </a:bodyPr>
          <a:lstStyle>
            <a:lvl1pPr algn="l">
              <a:defRPr lang="en-US" sz="3400" b="0" dirty="0">
                <a:solidFill>
                  <a:schemeClr val="accent1"/>
                </a:solidFill>
                <a:latin typeface="+mn-lt"/>
              </a:defRPr>
            </a:lvl1pPr>
          </a:lstStyle>
          <a:p>
            <a:pPr marL="0" lvl="0"/>
            <a:r>
              <a:rPr lang="en-US"/>
              <a:t>Click to Edit Master Title Style</a:t>
            </a:r>
          </a:p>
        </p:txBody>
      </p:sp>
      <p:sp>
        <p:nvSpPr>
          <p:cNvPr id="3" name="Subtitle 2"/>
          <p:cNvSpPr>
            <a:spLocks noGrp="1"/>
          </p:cNvSpPr>
          <p:nvPr>
            <p:ph type="subTitle" idx="1" hasCustomPrompt="1"/>
          </p:nvPr>
        </p:nvSpPr>
        <p:spPr>
          <a:xfrm>
            <a:off x="2309752" y="1544639"/>
            <a:ext cx="6212679" cy="779406"/>
          </a:xfrm>
          <a:prstGeom prst="rect">
            <a:avLst/>
          </a:prstGeom>
        </p:spPr>
        <p:txBody>
          <a:bodyPr lIns="0" tIns="0" rIns="0" bIns="0" anchor="t">
            <a:noAutofit/>
          </a:bodyPr>
          <a:lstStyle>
            <a:lvl1pPr marL="0" indent="0" algn="l">
              <a:lnSpc>
                <a:spcPct val="90000"/>
              </a:lnSpc>
              <a:spcBef>
                <a:spcPts val="0"/>
              </a:spcBef>
              <a:spcAft>
                <a:spcPts val="0"/>
              </a:spcAft>
              <a:buNone/>
              <a:defRPr sz="1800" b="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grpSp>
        <p:nvGrpSpPr>
          <p:cNvPr id="22" name="Group 21"/>
          <p:cNvGrpSpPr>
            <a:grpSpLocks noChangeAspect="1"/>
          </p:cNvGrpSpPr>
          <p:nvPr userDrawn="1"/>
        </p:nvGrpSpPr>
        <p:grpSpPr>
          <a:xfrm>
            <a:off x="311149" y="947736"/>
            <a:ext cx="1687456" cy="1687456"/>
            <a:chOff x="311150" y="636588"/>
            <a:chExt cx="2286000" cy="2286000"/>
          </a:xfrm>
        </p:grpSpPr>
        <p:sp>
          <p:nvSpPr>
            <p:cNvPr id="23" name="Rectangle 22"/>
            <p:cNvSpPr>
              <a:spLocks noChangeAspect="1"/>
            </p:cNvSpPr>
            <p:nvPr userDrawn="1"/>
          </p:nvSpPr>
          <p:spPr>
            <a:xfrm>
              <a:off x="311150" y="636588"/>
              <a:ext cx="2286000" cy="2286000"/>
            </a:xfrm>
            <a:prstGeom prst="rect">
              <a:avLst/>
            </a:prstGeom>
            <a:solidFill>
              <a:schemeClr val="tx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defTabSz="457200"/>
              <a:endParaRPr lang="en-US">
                <a:solidFill>
                  <a:prstClr val="white"/>
                </a:solidFill>
              </a:endParaRPr>
            </a:p>
          </p:txBody>
        </p:sp>
        <p:grpSp>
          <p:nvGrpSpPr>
            <p:cNvPr id="24" name="Group 23"/>
            <p:cNvGrpSpPr>
              <a:grpSpLocks noChangeAspect="1"/>
            </p:cNvGrpSpPr>
            <p:nvPr userDrawn="1"/>
          </p:nvGrpSpPr>
          <p:grpSpPr>
            <a:xfrm>
              <a:off x="661693" y="1665288"/>
              <a:ext cx="1629615" cy="228600"/>
              <a:chOff x="0" y="2787650"/>
              <a:chExt cx="9144001" cy="1282700"/>
            </a:xfrm>
            <a:solidFill>
              <a:schemeClr val="bg1"/>
            </a:solidFill>
          </p:grpSpPr>
          <p:sp>
            <p:nvSpPr>
              <p:cNvPr id="26" name="Freeform 5"/>
              <p:cNvSpPr>
                <a:spLocks noEditPoints="1"/>
              </p:cNvSpPr>
              <p:nvPr userDrawn="1"/>
            </p:nvSpPr>
            <p:spPr bwMode="auto">
              <a:xfrm>
                <a:off x="0" y="2838450"/>
                <a:ext cx="1008063" cy="1211263"/>
              </a:xfrm>
              <a:custGeom>
                <a:avLst/>
                <a:gdLst>
                  <a:gd name="T0" fmla="*/ 1001 w 1271"/>
                  <a:gd name="T1" fmla="*/ 1053 h 1526"/>
                  <a:gd name="T2" fmla="*/ 983 w 1271"/>
                  <a:gd name="T3" fmla="*/ 989 h 1526"/>
                  <a:gd name="T4" fmla="*/ 943 w 1271"/>
                  <a:gd name="T5" fmla="*/ 939 h 1526"/>
                  <a:gd name="T6" fmla="*/ 881 w 1271"/>
                  <a:gd name="T7" fmla="*/ 901 h 1526"/>
                  <a:gd name="T8" fmla="*/ 797 w 1271"/>
                  <a:gd name="T9" fmla="*/ 878 h 1526"/>
                  <a:gd name="T10" fmla="*/ 689 w 1271"/>
                  <a:gd name="T11" fmla="*/ 870 h 1526"/>
                  <a:gd name="T12" fmla="*/ 708 w 1271"/>
                  <a:gd name="T13" fmla="*/ 1289 h 1526"/>
                  <a:gd name="T14" fmla="*/ 773 w 1271"/>
                  <a:gd name="T15" fmla="*/ 1286 h 1526"/>
                  <a:gd name="T16" fmla="*/ 857 w 1271"/>
                  <a:gd name="T17" fmla="*/ 1268 h 1526"/>
                  <a:gd name="T18" fmla="*/ 924 w 1271"/>
                  <a:gd name="T19" fmla="*/ 1235 h 1526"/>
                  <a:gd name="T20" fmla="*/ 971 w 1271"/>
                  <a:gd name="T21" fmla="*/ 1188 h 1526"/>
                  <a:gd name="T22" fmla="*/ 997 w 1271"/>
                  <a:gd name="T23" fmla="*/ 1127 h 1526"/>
                  <a:gd name="T24" fmla="*/ 917 w 1271"/>
                  <a:gd name="T25" fmla="*/ 434 h 1526"/>
                  <a:gd name="T26" fmla="*/ 912 w 1271"/>
                  <a:gd name="T27" fmla="*/ 390 h 1526"/>
                  <a:gd name="T28" fmla="*/ 890 w 1271"/>
                  <a:gd name="T29" fmla="*/ 334 h 1526"/>
                  <a:gd name="T30" fmla="*/ 848 w 1271"/>
                  <a:gd name="T31" fmla="*/ 290 h 1526"/>
                  <a:gd name="T32" fmla="*/ 788 w 1271"/>
                  <a:gd name="T33" fmla="*/ 258 h 1526"/>
                  <a:gd name="T34" fmla="*/ 711 w 1271"/>
                  <a:gd name="T35" fmla="*/ 242 h 1526"/>
                  <a:gd name="T36" fmla="*/ 264 w 1271"/>
                  <a:gd name="T37" fmla="*/ 238 h 1526"/>
                  <a:gd name="T38" fmla="*/ 629 w 1271"/>
                  <a:gd name="T39" fmla="*/ 643 h 1526"/>
                  <a:gd name="T40" fmla="*/ 720 w 1271"/>
                  <a:gd name="T41" fmla="*/ 636 h 1526"/>
                  <a:gd name="T42" fmla="*/ 797 w 1271"/>
                  <a:gd name="T43" fmla="*/ 614 h 1526"/>
                  <a:gd name="T44" fmla="*/ 856 w 1271"/>
                  <a:gd name="T45" fmla="*/ 579 h 1526"/>
                  <a:gd name="T46" fmla="*/ 891 w 1271"/>
                  <a:gd name="T47" fmla="*/ 537 h 1526"/>
                  <a:gd name="T48" fmla="*/ 905 w 1271"/>
                  <a:gd name="T49" fmla="*/ 507 h 1526"/>
                  <a:gd name="T50" fmla="*/ 916 w 1271"/>
                  <a:gd name="T51" fmla="*/ 460 h 1526"/>
                  <a:gd name="T52" fmla="*/ 1186 w 1271"/>
                  <a:gd name="T53" fmla="*/ 391 h 1526"/>
                  <a:gd name="T54" fmla="*/ 1175 w 1271"/>
                  <a:gd name="T55" fmla="*/ 487 h 1526"/>
                  <a:gd name="T56" fmla="*/ 1147 w 1271"/>
                  <a:gd name="T57" fmla="*/ 565 h 1526"/>
                  <a:gd name="T58" fmla="*/ 1104 w 1271"/>
                  <a:gd name="T59" fmla="*/ 630 h 1526"/>
                  <a:gd name="T60" fmla="*/ 1050 w 1271"/>
                  <a:gd name="T61" fmla="*/ 681 h 1526"/>
                  <a:gd name="T62" fmla="*/ 989 w 1271"/>
                  <a:gd name="T63" fmla="*/ 722 h 1526"/>
                  <a:gd name="T64" fmla="*/ 1001 w 1271"/>
                  <a:gd name="T65" fmla="*/ 745 h 1526"/>
                  <a:gd name="T66" fmla="*/ 1090 w 1271"/>
                  <a:gd name="T67" fmla="*/ 788 h 1526"/>
                  <a:gd name="T68" fmla="*/ 1164 w 1271"/>
                  <a:gd name="T69" fmla="*/ 843 h 1526"/>
                  <a:gd name="T70" fmla="*/ 1213 w 1271"/>
                  <a:gd name="T71" fmla="*/ 899 h 1526"/>
                  <a:gd name="T72" fmla="*/ 1236 w 1271"/>
                  <a:gd name="T73" fmla="*/ 939 h 1526"/>
                  <a:gd name="T74" fmla="*/ 1253 w 1271"/>
                  <a:gd name="T75" fmla="*/ 983 h 1526"/>
                  <a:gd name="T76" fmla="*/ 1265 w 1271"/>
                  <a:gd name="T77" fmla="*/ 1032 h 1526"/>
                  <a:gd name="T78" fmla="*/ 1270 w 1271"/>
                  <a:gd name="T79" fmla="*/ 1086 h 1526"/>
                  <a:gd name="T80" fmla="*/ 1270 w 1271"/>
                  <a:gd name="T81" fmla="*/ 1130 h 1526"/>
                  <a:gd name="T82" fmla="*/ 1260 w 1271"/>
                  <a:gd name="T83" fmla="*/ 1202 h 1526"/>
                  <a:gd name="T84" fmla="*/ 1240 w 1271"/>
                  <a:gd name="T85" fmla="*/ 1268 h 1526"/>
                  <a:gd name="T86" fmla="*/ 1207 w 1271"/>
                  <a:gd name="T87" fmla="*/ 1325 h 1526"/>
                  <a:gd name="T88" fmla="*/ 1167 w 1271"/>
                  <a:gd name="T89" fmla="*/ 1375 h 1526"/>
                  <a:gd name="T90" fmla="*/ 1115 w 1271"/>
                  <a:gd name="T91" fmla="*/ 1419 h 1526"/>
                  <a:gd name="T92" fmla="*/ 1056 w 1271"/>
                  <a:gd name="T93" fmla="*/ 1455 h 1526"/>
                  <a:gd name="T94" fmla="*/ 988 w 1271"/>
                  <a:gd name="T95" fmla="*/ 1484 h 1526"/>
                  <a:gd name="T96" fmla="*/ 911 w 1271"/>
                  <a:gd name="T97" fmla="*/ 1505 h 1526"/>
                  <a:gd name="T98" fmla="*/ 828 w 1271"/>
                  <a:gd name="T99" fmla="*/ 1520 h 1526"/>
                  <a:gd name="T100" fmla="*/ 738 w 1271"/>
                  <a:gd name="T101" fmla="*/ 1526 h 1526"/>
                  <a:gd name="T102" fmla="*/ 0 w 1271"/>
                  <a:gd name="T103" fmla="*/ 0 h 1526"/>
                  <a:gd name="T104" fmla="*/ 713 w 1271"/>
                  <a:gd name="T105" fmla="*/ 0 h 1526"/>
                  <a:gd name="T106" fmla="*/ 794 w 1271"/>
                  <a:gd name="T107" fmla="*/ 8 h 1526"/>
                  <a:gd name="T108" fmla="*/ 868 w 1271"/>
                  <a:gd name="T109" fmla="*/ 22 h 1526"/>
                  <a:gd name="T110" fmla="*/ 936 w 1271"/>
                  <a:gd name="T111" fmla="*/ 42 h 1526"/>
                  <a:gd name="T112" fmla="*/ 997 w 1271"/>
                  <a:gd name="T113" fmla="*/ 71 h 1526"/>
                  <a:gd name="T114" fmla="*/ 1050 w 1271"/>
                  <a:gd name="T115" fmla="*/ 106 h 1526"/>
                  <a:gd name="T116" fmla="*/ 1095 w 1271"/>
                  <a:gd name="T117" fmla="*/ 147 h 1526"/>
                  <a:gd name="T118" fmla="*/ 1131 w 1271"/>
                  <a:gd name="T119" fmla="*/ 194 h 1526"/>
                  <a:gd name="T120" fmla="*/ 1158 w 1271"/>
                  <a:gd name="T121" fmla="*/ 247 h 1526"/>
                  <a:gd name="T122" fmla="*/ 1176 w 1271"/>
                  <a:gd name="T123" fmla="*/ 305 h 1526"/>
                  <a:gd name="T124" fmla="*/ 1185 w 1271"/>
                  <a:gd name="T125" fmla="*/ 368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1" h="1526">
                    <a:moveTo>
                      <a:pt x="1002" y="1077"/>
                    </a:moveTo>
                    <a:lnTo>
                      <a:pt x="1002" y="1077"/>
                    </a:lnTo>
                    <a:lnTo>
                      <a:pt x="1001" y="1053"/>
                    </a:lnTo>
                    <a:lnTo>
                      <a:pt x="997" y="1031"/>
                    </a:lnTo>
                    <a:lnTo>
                      <a:pt x="991" y="1010"/>
                    </a:lnTo>
                    <a:lnTo>
                      <a:pt x="983" y="989"/>
                    </a:lnTo>
                    <a:lnTo>
                      <a:pt x="972" y="972"/>
                    </a:lnTo>
                    <a:lnTo>
                      <a:pt x="959" y="955"/>
                    </a:lnTo>
                    <a:lnTo>
                      <a:pt x="943" y="939"/>
                    </a:lnTo>
                    <a:lnTo>
                      <a:pt x="924" y="925"/>
                    </a:lnTo>
                    <a:lnTo>
                      <a:pt x="904" y="912"/>
                    </a:lnTo>
                    <a:lnTo>
                      <a:pt x="881" y="901"/>
                    </a:lnTo>
                    <a:lnTo>
                      <a:pt x="855" y="892"/>
                    </a:lnTo>
                    <a:lnTo>
                      <a:pt x="826" y="884"/>
                    </a:lnTo>
                    <a:lnTo>
                      <a:pt x="797" y="878"/>
                    </a:lnTo>
                    <a:lnTo>
                      <a:pt x="763" y="874"/>
                    </a:lnTo>
                    <a:lnTo>
                      <a:pt x="727" y="871"/>
                    </a:lnTo>
                    <a:lnTo>
                      <a:pt x="689" y="870"/>
                    </a:lnTo>
                    <a:lnTo>
                      <a:pt x="264" y="870"/>
                    </a:lnTo>
                    <a:lnTo>
                      <a:pt x="264" y="1289"/>
                    </a:lnTo>
                    <a:lnTo>
                      <a:pt x="708" y="1289"/>
                    </a:lnTo>
                    <a:lnTo>
                      <a:pt x="708" y="1289"/>
                    </a:lnTo>
                    <a:lnTo>
                      <a:pt x="742" y="1288"/>
                    </a:lnTo>
                    <a:lnTo>
                      <a:pt x="773" y="1286"/>
                    </a:lnTo>
                    <a:lnTo>
                      <a:pt x="804" y="1281"/>
                    </a:lnTo>
                    <a:lnTo>
                      <a:pt x="831" y="1275"/>
                    </a:lnTo>
                    <a:lnTo>
                      <a:pt x="857" y="1268"/>
                    </a:lnTo>
                    <a:lnTo>
                      <a:pt x="881" y="1258"/>
                    </a:lnTo>
                    <a:lnTo>
                      <a:pt x="904" y="1247"/>
                    </a:lnTo>
                    <a:lnTo>
                      <a:pt x="924" y="1235"/>
                    </a:lnTo>
                    <a:lnTo>
                      <a:pt x="942" y="1221"/>
                    </a:lnTo>
                    <a:lnTo>
                      <a:pt x="958" y="1206"/>
                    </a:lnTo>
                    <a:lnTo>
                      <a:pt x="971" y="1188"/>
                    </a:lnTo>
                    <a:lnTo>
                      <a:pt x="982" y="1169"/>
                    </a:lnTo>
                    <a:lnTo>
                      <a:pt x="991" y="1148"/>
                    </a:lnTo>
                    <a:lnTo>
                      <a:pt x="997" y="1127"/>
                    </a:lnTo>
                    <a:lnTo>
                      <a:pt x="1001" y="1103"/>
                    </a:lnTo>
                    <a:lnTo>
                      <a:pt x="1002" y="1077"/>
                    </a:lnTo>
                    <a:close/>
                    <a:moveTo>
                      <a:pt x="917" y="434"/>
                    </a:moveTo>
                    <a:lnTo>
                      <a:pt x="917" y="434"/>
                    </a:lnTo>
                    <a:lnTo>
                      <a:pt x="916" y="411"/>
                    </a:lnTo>
                    <a:lnTo>
                      <a:pt x="912" y="390"/>
                    </a:lnTo>
                    <a:lnTo>
                      <a:pt x="908" y="371"/>
                    </a:lnTo>
                    <a:lnTo>
                      <a:pt x="899" y="352"/>
                    </a:lnTo>
                    <a:lnTo>
                      <a:pt x="890" y="334"/>
                    </a:lnTo>
                    <a:lnTo>
                      <a:pt x="878" y="318"/>
                    </a:lnTo>
                    <a:lnTo>
                      <a:pt x="863" y="303"/>
                    </a:lnTo>
                    <a:lnTo>
                      <a:pt x="848" y="290"/>
                    </a:lnTo>
                    <a:lnTo>
                      <a:pt x="830" y="278"/>
                    </a:lnTo>
                    <a:lnTo>
                      <a:pt x="810" y="268"/>
                    </a:lnTo>
                    <a:lnTo>
                      <a:pt x="788" y="258"/>
                    </a:lnTo>
                    <a:lnTo>
                      <a:pt x="764" y="251"/>
                    </a:lnTo>
                    <a:lnTo>
                      <a:pt x="738" y="245"/>
                    </a:lnTo>
                    <a:lnTo>
                      <a:pt x="711" y="242"/>
                    </a:lnTo>
                    <a:lnTo>
                      <a:pt x="681" y="239"/>
                    </a:lnTo>
                    <a:lnTo>
                      <a:pt x="650" y="238"/>
                    </a:lnTo>
                    <a:lnTo>
                      <a:pt x="264" y="238"/>
                    </a:lnTo>
                    <a:lnTo>
                      <a:pt x="264" y="643"/>
                    </a:lnTo>
                    <a:lnTo>
                      <a:pt x="629" y="643"/>
                    </a:lnTo>
                    <a:lnTo>
                      <a:pt x="629" y="643"/>
                    </a:lnTo>
                    <a:lnTo>
                      <a:pt x="662" y="643"/>
                    </a:lnTo>
                    <a:lnTo>
                      <a:pt x="691" y="641"/>
                    </a:lnTo>
                    <a:lnTo>
                      <a:pt x="720" y="636"/>
                    </a:lnTo>
                    <a:lnTo>
                      <a:pt x="748" y="631"/>
                    </a:lnTo>
                    <a:lnTo>
                      <a:pt x="773" y="624"/>
                    </a:lnTo>
                    <a:lnTo>
                      <a:pt x="797" y="614"/>
                    </a:lnTo>
                    <a:lnTo>
                      <a:pt x="818" y="605"/>
                    </a:lnTo>
                    <a:lnTo>
                      <a:pt x="838" y="592"/>
                    </a:lnTo>
                    <a:lnTo>
                      <a:pt x="856" y="579"/>
                    </a:lnTo>
                    <a:lnTo>
                      <a:pt x="872" y="563"/>
                    </a:lnTo>
                    <a:lnTo>
                      <a:pt x="885" y="546"/>
                    </a:lnTo>
                    <a:lnTo>
                      <a:pt x="891" y="537"/>
                    </a:lnTo>
                    <a:lnTo>
                      <a:pt x="897" y="527"/>
                    </a:lnTo>
                    <a:lnTo>
                      <a:pt x="902" y="516"/>
                    </a:lnTo>
                    <a:lnTo>
                      <a:pt x="905" y="507"/>
                    </a:lnTo>
                    <a:lnTo>
                      <a:pt x="909" y="495"/>
                    </a:lnTo>
                    <a:lnTo>
                      <a:pt x="912" y="484"/>
                    </a:lnTo>
                    <a:lnTo>
                      <a:pt x="916" y="460"/>
                    </a:lnTo>
                    <a:lnTo>
                      <a:pt x="917" y="434"/>
                    </a:lnTo>
                    <a:close/>
                    <a:moveTo>
                      <a:pt x="1186" y="391"/>
                    </a:moveTo>
                    <a:lnTo>
                      <a:pt x="1186" y="391"/>
                    </a:lnTo>
                    <a:lnTo>
                      <a:pt x="1185" y="425"/>
                    </a:lnTo>
                    <a:lnTo>
                      <a:pt x="1181" y="457"/>
                    </a:lnTo>
                    <a:lnTo>
                      <a:pt x="1175" y="487"/>
                    </a:lnTo>
                    <a:lnTo>
                      <a:pt x="1167" y="515"/>
                    </a:lnTo>
                    <a:lnTo>
                      <a:pt x="1157" y="542"/>
                    </a:lnTo>
                    <a:lnTo>
                      <a:pt x="1147" y="565"/>
                    </a:lnTo>
                    <a:lnTo>
                      <a:pt x="1133" y="589"/>
                    </a:lnTo>
                    <a:lnTo>
                      <a:pt x="1119" y="610"/>
                    </a:lnTo>
                    <a:lnTo>
                      <a:pt x="1104" y="630"/>
                    </a:lnTo>
                    <a:lnTo>
                      <a:pt x="1087" y="648"/>
                    </a:lnTo>
                    <a:lnTo>
                      <a:pt x="1069" y="666"/>
                    </a:lnTo>
                    <a:lnTo>
                      <a:pt x="1050" y="681"/>
                    </a:lnTo>
                    <a:lnTo>
                      <a:pt x="1029" y="696"/>
                    </a:lnTo>
                    <a:lnTo>
                      <a:pt x="1009" y="709"/>
                    </a:lnTo>
                    <a:lnTo>
                      <a:pt x="989" y="722"/>
                    </a:lnTo>
                    <a:lnTo>
                      <a:pt x="967" y="733"/>
                    </a:lnTo>
                    <a:lnTo>
                      <a:pt x="967" y="733"/>
                    </a:lnTo>
                    <a:lnTo>
                      <a:pt x="1001" y="745"/>
                    </a:lnTo>
                    <a:lnTo>
                      <a:pt x="1032" y="758"/>
                    </a:lnTo>
                    <a:lnTo>
                      <a:pt x="1062" y="772"/>
                    </a:lnTo>
                    <a:lnTo>
                      <a:pt x="1090" y="788"/>
                    </a:lnTo>
                    <a:lnTo>
                      <a:pt x="1117" y="804"/>
                    </a:lnTo>
                    <a:lnTo>
                      <a:pt x="1142" y="822"/>
                    </a:lnTo>
                    <a:lnTo>
                      <a:pt x="1164" y="843"/>
                    </a:lnTo>
                    <a:lnTo>
                      <a:pt x="1186" y="864"/>
                    </a:lnTo>
                    <a:lnTo>
                      <a:pt x="1205" y="887"/>
                    </a:lnTo>
                    <a:lnTo>
                      <a:pt x="1213" y="899"/>
                    </a:lnTo>
                    <a:lnTo>
                      <a:pt x="1222" y="912"/>
                    </a:lnTo>
                    <a:lnTo>
                      <a:pt x="1229" y="925"/>
                    </a:lnTo>
                    <a:lnTo>
                      <a:pt x="1236" y="939"/>
                    </a:lnTo>
                    <a:lnTo>
                      <a:pt x="1242" y="952"/>
                    </a:lnTo>
                    <a:lnTo>
                      <a:pt x="1248" y="968"/>
                    </a:lnTo>
                    <a:lnTo>
                      <a:pt x="1253" y="983"/>
                    </a:lnTo>
                    <a:lnTo>
                      <a:pt x="1258" y="999"/>
                    </a:lnTo>
                    <a:lnTo>
                      <a:pt x="1261" y="1016"/>
                    </a:lnTo>
                    <a:lnTo>
                      <a:pt x="1265" y="1032"/>
                    </a:lnTo>
                    <a:lnTo>
                      <a:pt x="1267" y="1049"/>
                    </a:lnTo>
                    <a:lnTo>
                      <a:pt x="1268" y="1067"/>
                    </a:lnTo>
                    <a:lnTo>
                      <a:pt x="1270" y="1086"/>
                    </a:lnTo>
                    <a:lnTo>
                      <a:pt x="1271" y="1105"/>
                    </a:lnTo>
                    <a:lnTo>
                      <a:pt x="1271" y="1105"/>
                    </a:lnTo>
                    <a:lnTo>
                      <a:pt x="1270" y="1130"/>
                    </a:lnTo>
                    <a:lnTo>
                      <a:pt x="1267" y="1155"/>
                    </a:lnTo>
                    <a:lnTo>
                      <a:pt x="1265" y="1179"/>
                    </a:lnTo>
                    <a:lnTo>
                      <a:pt x="1260" y="1202"/>
                    </a:lnTo>
                    <a:lnTo>
                      <a:pt x="1254" y="1225"/>
                    </a:lnTo>
                    <a:lnTo>
                      <a:pt x="1247" y="1246"/>
                    </a:lnTo>
                    <a:lnTo>
                      <a:pt x="1240" y="1268"/>
                    </a:lnTo>
                    <a:lnTo>
                      <a:pt x="1230" y="1287"/>
                    </a:lnTo>
                    <a:lnTo>
                      <a:pt x="1219" y="1306"/>
                    </a:lnTo>
                    <a:lnTo>
                      <a:pt x="1207" y="1325"/>
                    </a:lnTo>
                    <a:lnTo>
                      <a:pt x="1195" y="1343"/>
                    </a:lnTo>
                    <a:lnTo>
                      <a:pt x="1181" y="1360"/>
                    </a:lnTo>
                    <a:lnTo>
                      <a:pt x="1167" y="1375"/>
                    </a:lnTo>
                    <a:lnTo>
                      <a:pt x="1150" y="1391"/>
                    </a:lnTo>
                    <a:lnTo>
                      <a:pt x="1133" y="1405"/>
                    </a:lnTo>
                    <a:lnTo>
                      <a:pt x="1115" y="1419"/>
                    </a:lnTo>
                    <a:lnTo>
                      <a:pt x="1096" y="1431"/>
                    </a:lnTo>
                    <a:lnTo>
                      <a:pt x="1077" y="1445"/>
                    </a:lnTo>
                    <a:lnTo>
                      <a:pt x="1056" y="1455"/>
                    </a:lnTo>
                    <a:lnTo>
                      <a:pt x="1034" y="1466"/>
                    </a:lnTo>
                    <a:lnTo>
                      <a:pt x="1012" y="1476"/>
                    </a:lnTo>
                    <a:lnTo>
                      <a:pt x="988" y="1484"/>
                    </a:lnTo>
                    <a:lnTo>
                      <a:pt x="963" y="1492"/>
                    </a:lnTo>
                    <a:lnTo>
                      <a:pt x="938" y="1499"/>
                    </a:lnTo>
                    <a:lnTo>
                      <a:pt x="911" y="1505"/>
                    </a:lnTo>
                    <a:lnTo>
                      <a:pt x="885" y="1511"/>
                    </a:lnTo>
                    <a:lnTo>
                      <a:pt x="856" y="1516"/>
                    </a:lnTo>
                    <a:lnTo>
                      <a:pt x="828" y="1520"/>
                    </a:lnTo>
                    <a:lnTo>
                      <a:pt x="799" y="1522"/>
                    </a:lnTo>
                    <a:lnTo>
                      <a:pt x="768" y="1525"/>
                    </a:lnTo>
                    <a:lnTo>
                      <a:pt x="738" y="1526"/>
                    </a:lnTo>
                    <a:lnTo>
                      <a:pt x="706" y="1526"/>
                    </a:lnTo>
                    <a:lnTo>
                      <a:pt x="0" y="1526"/>
                    </a:lnTo>
                    <a:lnTo>
                      <a:pt x="0" y="0"/>
                    </a:lnTo>
                    <a:lnTo>
                      <a:pt x="684" y="0"/>
                    </a:lnTo>
                    <a:lnTo>
                      <a:pt x="684" y="0"/>
                    </a:lnTo>
                    <a:lnTo>
                      <a:pt x="713" y="0"/>
                    </a:lnTo>
                    <a:lnTo>
                      <a:pt x="740" y="3"/>
                    </a:lnTo>
                    <a:lnTo>
                      <a:pt x="768" y="4"/>
                    </a:lnTo>
                    <a:lnTo>
                      <a:pt x="794" y="8"/>
                    </a:lnTo>
                    <a:lnTo>
                      <a:pt x="819" y="11"/>
                    </a:lnTo>
                    <a:lnTo>
                      <a:pt x="844" y="16"/>
                    </a:lnTo>
                    <a:lnTo>
                      <a:pt x="868" y="22"/>
                    </a:lnTo>
                    <a:lnTo>
                      <a:pt x="892" y="28"/>
                    </a:lnTo>
                    <a:lnTo>
                      <a:pt x="915" y="35"/>
                    </a:lnTo>
                    <a:lnTo>
                      <a:pt x="936" y="42"/>
                    </a:lnTo>
                    <a:lnTo>
                      <a:pt x="958" y="52"/>
                    </a:lnTo>
                    <a:lnTo>
                      <a:pt x="978" y="61"/>
                    </a:lnTo>
                    <a:lnTo>
                      <a:pt x="997" y="71"/>
                    </a:lnTo>
                    <a:lnTo>
                      <a:pt x="1015" y="82"/>
                    </a:lnTo>
                    <a:lnTo>
                      <a:pt x="1033" y="94"/>
                    </a:lnTo>
                    <a:lnTo>
                      <a:pt x="1050" y="106"/>
                    </a:lnTo>
                    <a:lnTo>
                      <a:pt x="1065" y="119"/>
                    </a:lnTo>
                    <a:lnTo>
                      <a:pt x="1081" y="133"/>
                    </a:lnTo>
                    <a:lnTo>
                      <a:pt x="1095" y="147"/>
                    </a:lnTo>
                    <a:lnTo>
                      <a:pt x="1108" y="162"/>
                    </a:lnTo>
                    <a:lnTo>
                      <a:pt x="1120" y="177"/>
                    </a:lnTo>
                    <a:lnTo>
                      <a:pt x="1131" y="194"/>
                    </a:lnTo>
                    <a:lnTo>
                      <a:pt x="1142" y="211"/>
                    </a:lnTo>
                    <a:lnTo>
                      <a:pt x="1150" y="229"/>
                    </a:lnTo>
                    <a:lnTo>
                      <a:pt x="1158" y="247"/>
                    </a:lnTo>
                    <a:lnTo>
                      <a:pt x="1166" y="266"/>
                    </a:lnTo>
                    <a:lnTo>
                      <a:pt x="1172" y="285"/>
                    </a:lnTo>
                    <a:lnTo>
                      <a:pt x="1176" y="305"/>
                    </a:lnTo>
                    <a:lnTo>
                      <a:pt x="1180" y="325"/>
                    </a:lnTo>
                    <a:lnTo>
                      <a:pt x="1184" y="347"/>
                    </a:lnTo>
                    <a:lnTo>
                      <a:pt x="1185" y="368"/>
                    </a:lnTo>
                    <a:lnTo>
                      <a:pt x="1186" y="3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27" name="Rectangle 9"/>
              <p:cNvSpPr>
                <a:spLocks noChangeArrowheads="1"/>
              </p:cNvSpPr>
              <p:nvPr userDrawn="1"/>
            </p:nvSpPr>
            <p:spPr bwMode="auto">
              <a:xfrm>
                <a:off x="1149350" y="2787650"/>
                <a:ext cx="209550" cy="1262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28" name="Freeform 10"/>
              <p:cNvSpPr>
                <a:spLocks noEditPoints="1"/>
              </p:cNvSpPr>
              <p:nvPr userDrawn="1"/>
            </p:nvSpPr>
            <p:spPr bwMode="auto">
              <a:xfrm>
                <a:off x="1484313" y="3122613"/>
                <a:ext cx="827088" cy="946150"/>
              </a:xfrm>
              <a:custGeom>
                <a:avLst/>
                <a:gdLst>
                  <a:gd name="T0" fmla="*/ 735 w 1044"/>
                  <a:gd name="T1" fmla="*/ 661 h 1192"/>
                  <a:gd name="T2" fmla="*/ 601 w 1044"/>
                  <a:gd name="T3" fmla="*/ 636 h 1192"/>
                  <a:gd name="T4" fmla="*/ 496 w 1044"/>
                  <a:gd name="T5" fmla="*/ 634 h 1192"/>
                  <a:gd name="T6" fmla="*/ 392 w 1044"/>
                  <a:gd name="T7" fmla="*/ 653 h 1192"/>
                  <a:gd name="T8" fmla="*/ 315 w 1044"/>
                  <a:gd name="T9" fmla="*/ 695 h 1192"/>
                  <a:gd name="T10" fmla="*/ 272 w 1044"/>
                  <a:gd name="T11" fmla="*/ 758 h 1192"/>
                  <a:gd name="T12" fmla="*/ 262 w 1044"/>
                  <a:gd name="T13" fmla="*/ 823 h 1192"/>
                  <a:gd name="T14" fmla="*/ 272 w 1044"/>
                  <a:gd name="T15" fmla="*/ 879 h 1192"/>
                  <a:gd name="T16" fmla="*/ 313 w 1044"/>
                  <a:gd name="T17" fmla="*/ 937 h 1192"/>
                  <a:gd name="T18" fmla="*/ 377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89 w 1044"/>
                  <a:gd name="T33" fmla="*/ 679 h 1192"/>
                  <a:gd name="T34" fmla="*/ 768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4 w 1044"/>
                  <a:gd name="T47" fmla="*/ 1168 h 1192"/>
                  <a:gd name="T48" fmla="*/ 185 w 1044"/>
                  <a:gd name="T49" fmla="*/ 1139 h 1192"/>
                  <a:gd name="T50" fmla="*/ 123 w 1044"/>
                  <a:gd name="T51" fmla="*/ 1100 h 1192"/>
                  <a:gd name="T52" fmla="*/ 73 w 1044"/>
                  <a:gd name="T53" fmla="*/ 1050 h 1192"/>
                  <a:gd name="T54" fmla="*/ 33 w 1044"/>
                  <a:gd name="T55" fmla="*/ 989 h 1192"/>
                  <a:gd name="T56" fmla="*/ 10 w 1044"/>
                  <a:gd name="T57" fmla="*/ 917 h 1192"/>
                  <a:gd name="T58" fmla="*/ 0 w 1044"/>
                  <a:gd name="T59" fmla="*/ 836 h 1192"/>
                  <a:gd name="T60" fmla="*/ 2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5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6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89" y="679"/>
                    </a:moveTo>
                    <a:lnTo>
                      <a:pt x="789" y="679"/>
                    </a:lnTo>
                    <a:lnTo>
                      <a:pt x="763" y="670"/>
                    </a:lnTo>
                    <a:lnTo>
                      <a:pt x="735" y="661"/>
                    </a:lnTo>
                    <a:lnTo>
                      <a:pt x="703" y="653"/>
                    </a:lnTo>
                    <a:lnTo>
                      <a:pt x="670" y="646"/>
                    </a:lnTo>
                    <a:lnTo>
                      <a:pt x="637" y="641"/>
                    </a:lnTo>
                    <a:lnTo>
                      <a:pt x="601" y="636"/>
                    </a:lnTo>
                    <a:lnTo>
                      <a:pt x="564" y="634"/>
                    </a:lnTo>
                    <a:lnTo>
                      <a:pt x="526" y="633"/>
                    </a:lnTo>
                    <a:lnTo>
                      <a:pt x="526" y="633"/>
                    </a:lnTo>
                    <a:lnTo>
                      <a:pt x="496" y="634"/>
                    </a:lnTo>
                    <a:lnTo>
                      <a:pt x="467" y="636"/>
                    </a:lnTo>
                    <a:lnTo>
                      <a:pt x="440" y="640"/>
                    </a:lnTo>
                    <a:lnTo>
                      <a:pt x="414" y="646"/>
                    </a:lnTo>
                    <a:lnTo>
                      <a:pt x="392" y="653"/>
                    </a:lnTo>
                    <a:lnTo>
                      <a:pt x="369" y="661"/>
                    </a:lnTo>
                    <a:lnTo>
                      <a:pt x="350" y="671"/>
                    </a:lnTo>
                    <a:lnTo>
                      <a:pt x="332" y="682"/>
                    </a:lnTo>
                    <a:lnTo>
                      <a:pt x="315" y="695"/>
                    </a:lnTo>
                    <a:lnTo>
                      <a:pt x="302" y="708"/>
                    </a:lnTo>
                    <a:lnTo>
                      <a:pt x="290" y="724"/>
                    </a:lnTo>
                    <a:lnTo>
                      <a:pt x="280" y="740"/>
                    </a:lnTo>
                    <a:lnTo>
                      <a:pt x="272" y="758"/>
                    </a:lnTo>
                    <a:lnTo>
                      <a:pt x="266" y="777"/>
                    </a:lnTo>
                    <a:lnTo>
                      <a:pt x="263" y="798"/>
                    </a:lnTo>
                    <a:lnTo>
                      <a:pt x="262" y="819"/>
                    </a:lnTo>
                    <a:lnTo>
                      <a:pt x="262" y="823"/>
                    </a:lnTo>
                    <a:lnTo>
                      <a:pt x="262" y="823"/>
                    </a:lnTo>
                    <a:lnTo>
                      <a:pt x="263" y="843"/>
                    </a:lnTo>
                    <a:lnTo>
                      <a:pt x="266" y="861"/>
                    </a:lnTo>
                    <a:lnTo>
                      <a:pt x="272" y="879"/>
                    </a:lnTo>
                    <a:lnTo>
                      <a:pt x="280" y="896"/>
                    </a:lnTo>
                    <a:lnTo>
                      <a:pt x="289" y="911"/>
                    </a:lnTo>
                    <a:lnTo>
                      <a:pt x="300" y="924"/>
                    </a:lnTo>
                    <a:lnTo>
                      <a:pt x="313" y="937"/>
                    </a:lnTo>
                    <a:lnTo>
                      <a:pt x="326" y="948"/>
                    </a:lnTo>
                    <a:lnTo>
                      <a:pt x="343" y="959"/>
                    </a:lnTo>
                    <a:lnTo>
                      <a:pt x="360" y="967"/>
                    </a:lnTo>
                    <a:lnTo>
                      <a:pt x="377" y="976"/>
                    </a:lnTo>
                    <a:lnTo>
                      <a:pt x="398" y="982"/>
                    </a:lnTo>
                    <a:lnTo>
                      <a:pt x="418" y="986"/>
                    </a:lnTo>
                    <a:lnTo>
                      <a:pt x="440" y="990"/>
                    </a:lnTo>
                    <a:lnTo>
                      <a:pt x="461" y="992"/>
                    </a:lnTo>
                    <a:lnTo>
                      <a:pt x="485" y="992"/>
                    </a:lnTo>
                    <a:lnTo>
                      <a:pt x="485"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3" y="802"/>
                    </a:lnTo>
                    <a:lnTo>
                      <a:pt x="786" y="790"/>
                    </a:lnTo>
                    <a:lnTo>
                      <a:pt x="788" y="777"/>
                    </a:lnTo>
                    <a:lnTo>
                      <a:pt x="788" y="764"/>
                    </a:lnTo>
                    <a:lnTo>
                      <a:pt x="789" y="751"/>
                    </a:lnTo>
                    <a:lnTo>
                      <a:pt x="789" y="679"/>
                    </a:lnTo>
                    <a:close/>
                    <a:moveTo>
                      <a:pt x="782" y="1167"/>
                    </a:moveTo>
                    <a:lnTo>
                      <a:pt x="782" y="1026"/>
                    </a:lnTo>
                    <a:lnTo>
                      <a:pt x="782" y="1026"/>
                    </a:lnTo>
                    <a:lnTo>
                      <a:pt x="768" y="1043"/>
                    </a:lnTo>
                    <a:lnTo>
                      <a:pt x="751" y="1059"/>
                    </a:lnTo>
                    <a:lnTo>
                      <a:pt x="735" y="1076"/>
                    </a:lnTo>
                    <a:lnTo>
                      <a:pt x="715"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50" y="1188"/>
                    </a:lnTo>
                    <a:lnTo>
                      <a:pt x="330" y="1186"/>
                    </a:lnTo>
                    <a:lnTo>
                      <a:pt x="311" y="1182"/>
                    </a:lnTo>
                    <a:lnTo>
                      <a:pt x="291" y="1179"/>
                    </a:lnTo>
                    <a:lnTo>
                      <a:pt x="272" y="1174"/>
                    </a:lnTo>
                    <a:lnTo>
                      <a:pt x="254" y="1168"/>
                    </a:lnTo>
                    <a:lnTo>
                      <a:pt x="237" y="1162"/>
                    </a:lnTo>
                    <a:lnTo>
                      <a:pt x="219" y="1155"/>
                    </a:lnTo>
                    <a:lnTo>
                      <a:pt x="202" y="1148"/>
                    </a:lnTo>
                    <a:lnTo>
                      <a:pt x="185" y="1139"/>
                    </a:lnTo>
                    <a:lnTo>
                      <a:pt x="168" y="1131"/>
                    </a:lnTo>
                    <a:lnTo>
                      <a:pt x="153" y="1121"/>
                    </a:lnTo>
                    <a:lnTo>
                      <a:pt x="137" y="1111"/>
                    </a:lnTo>
                    <a:lnTo>
                      <a:pt x="123" y="1100"/>
                    </a:lnTo>
                    <a:lnTo>
                      <a:pt x="110" y="1089"/>
                    </a:lnTo>
                    <a:lnTo>
                      <a:pt x="97" y="1076"/>
                    </a:lnTo>
                    <a:lnTo>
                      <a:pt x="85" y="1064"/>
                    </a:lnTo>
                    <a:lnTo>
                      <a:pt x="73" y="1050"/>
                    </a:lnTo>
                    <a:lnTo>
                      <a:pt x="62" y="1035"/>
                    </a:lnTo>
                    <a:lnTo>
                      <a:pt x="51" y="1021"/>
                    </a:lnTo>
                    <a:lnTo>
                      <a:pt x="42" y="1005"/>
                    </a:lnTo>
                    <a:lnTo>
                      <a:pt x="33" y="989"/>
                    </a:lnTo>
                    <a:lnTo>
                      <a:pt x="26" y="972"/>
                    </a:lnTo>
                    <a:lnTo>
                      <a:pt x="19" y="954"/>
                    </a:lnTo>
                    <a:lnTo>
                      <a:pt x="14" y="936"/>
                    </a:lnTo>
                    <a:lnTo>
                      <a:pt x="10" y="917"/>
                    </a:lnTo>
                    <a:lnTo>
                      <a:pt x="6" y="898"/>
                    </a:lnTo>
                    <a:lnTo>
                      <a:pt x="2" y="878"/>
                    </a:lnTo>
                    <a:lnTo>
                      <a:pt x="1" y="857"/>
                    </a:lnTo>
                    <a:lnTo>
                      <a:pt x="0" y="836"/>
                    </a:lnTo>
                    <a:lnTo>
                      <a:pt x="0" y="831"/>
                    </a:lnTo>
                    <a:lnTo>
                      <a:pt x="0" y="831"/>
                    </a:lnTo>
                    <a:lnTo>
                      <a:pt x="1" y="808"/>
                    </a:lnTo>
                    <a:lnTo>
                      <a:pt x="2" y="787"/>
                    </a:lnTo>
                    <a:lnTo>
                      <a:pt x="6"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0" y="491"/>
                    </a:lnTo>
                    <a:lnTo>
                      <a:pt x="281" y="485"/>
                    </a:lnTo>
                    <a:lnTo>
                      <a:pt x="302" y="479"/>
                    </a:lnTo>
                    <a:lnTo>
                      <a:pt x="324" y="474"/>
                    </a:lnTo>
                    <a:lnTo>
                      <a:pt x="346" y="470"/>
                    </a:lnTo>
                    <a:lnTo>
                      <a:pt x="370"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3" y="451"/>
                    </a:lnTo>
                    <a:lnTo>
                      <a:pt x="780" y="425"/>
                    </a:lnTo>
                    <a:lnTo>
                      <a:pt x="775" y="399"/>
                    </a:lnTo>
                    <a:lnTo>
                      <a:pt x="767" y="375"/>
                    </a:lnTo>
                    <a:lnTo>
                      <a:pt x="756" y="353"/>
                    </a:lnTo>
                    <a:lnTo>
                      <a:pt x="744" y="333"/>
                    </a:lnTo>
                    <a:lnTo>
                      <a:pt x="729" y="315"/>
                    </a:lnTo>
                    <a:lnTo>
                      <a:pt x="712" y="298"/>
                    </a:lnTo>
                    <a:lnTo>
                      <a:pt x="693" y="283"/>
                    </a:lnTo>
                    <a:lnTo>
                      <a:pt x="671" y="271"/>
                    </a:lnTo>
                    <a:lnTo>
                      <a:pt x="649" y="260"/>
                    </a:lnTo>
                    <a:lnTo>
                      <a:pt x="623" y="251"/>
                    </a:lnTo>
                    <a:lnTo>
                      <a:pt x="596" y="243"/>
                    </a:lnTo>
                    <a:lnTo>
                      <a:pt x="566" y="239"/>
                    </a:lnTo>
                    <a:lnTo>
                      <a:pt x="535" y="236"/>
                    </a:lnTo>
                    <a:lnTo>
                      <a:pt x="502" y="235"/>
                    </a:lnTo>
                    <a:lnTo>
                      <a:pt x="502" y="235"/>
                    </a:lnTo>
                    <a:lnTo>
                      <a:pt x="455" y="236"/>
                    </a:lnTo>
                    <a:lnTo>
                      <a:pt x="411" y="240"/>
                    </a:lnTo>
                    <a:lnTo>
                      <a:pt x="369" y="246"/>
                    </a:lnTo>
                    <a:lnTo>
                      <a:pt x="328" y="254"/>
                    </a:lnTo>
                    <a:lnTo>
                      <a:pt x="289" y="265"/>
                    </a:lnTo>
                    <a:lnTo>
                      <a:pt x="250" y="277"/>
                    </a:lnTo>
                    <a:lnTo>
                      <a:pt x="211" y="290"/>
                    </a:lnTo>
                    <a:lnTo>
                      <a:pt x="173" y="307"/>
                    </a:lnTo>
                    <a:lnTo>
                      <a:pt x="100" y="95"/>
                    </a:lnTo>
                    <a:lnTo>
                      <a:pt x="100" y="95"/>
                    </a:lnTo>
                    <a:lnTo>
                      <a:pt x="148" y="75"/>
                    </a:lnTo>
                    <a:lnTo>
                      <a:pt x="196" y="56"/>
                    </a:lnTo>
                    <a:lnTo>
                      <a:pt x="246" y="39"/>
                    </a:lnTo>
                    <a:lnTo>
                      <a:pt x="271" y="32"/>
                    </a:lnTo>
                    <a:lnTo>
                      <a:pt x="297" y="26"/>
                    </a:lnTo>
                    <a:lnTo>
                      <a:pt x="324" y="20"/>
                    </a:lnTo>
                    <a:lnTo>
                      <a:pt x="351" y="14"/>
                    </a:lnTo>
                    <a:lnTo>
                      <a:pt x="380" y="11"/>
                    </a:lnTo>
                    <a:lnTo>
                      <a:pt x="410" y="6"/>
                    </a:lnTo>
                    <a:lnTo>
                      <a:pt x="440" y="3"/>
                    </a:lnTo>
                    <a:lnTo>
                      <a:pt x="472" y="1"/>
                    </a:lnTo>
                    <a:lnTo>
                      <a:pt x="504" y="0"/>
                    </a:lnTo>
                    <a:lnTo>
                      <a:pt x="539" y="0"/>
                    </a:lnTo>
                    <a:lnTo>
                      <a:pt x="539" y="0"/>
                    </a:lnTo>
                    <a:lnTo>
                      <a:pt x="570" y="0"/>
                    </a:lnTo>
                    <a:lnTo>
                      <a:pt x="601" y="1"/>
                    </a:lnTo>
                    <a:lnTo>
                      <a:pt x="629"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8" y="126"/>
                    </a:lnTo>
                    <a:lnTo>
                      <a:pt x="934" y="143"/>
                    </a:lnTo>
                    <a:lnTo>
                      <a:pt x="948" y="160"/>
                    </a:lnTo>
                    <a:lnTo>
                      <a:pt x="961" y="178"/>
                    </a:lnTo>
                    <a:lnTo>
                      <a:pt x="973" y="197"/>
                    </a:lnTo>
                    <a:lnTo>
                      <a:pt x="985" y="216"/>
                    </a:lnTo>
                    <a:lnTo>
                      <a:pt x="996" y="236"/>
                    </a:lnTo>
                    <a:lnTo>
                      <a:pt x="1004"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29" name="Freeform 11"/>
              <p:cNvSpPr>
                <a:spLocks/>
              </p:cNvSpPr>
              <p:nvPr userDrawn="1"/>
            </p:nvSpPr>
            <p:spPr bwMode="auto">
              <a:xfrm>
                <a:off x="2424113" y="3117850"/>
                <a:ext cx="846138" cy="952500"/>
              </a:xfrm>
              <a:custGeom>
                <a:avLst/>
                <a:gdLst>
                  <a:gd name="T0" fmla="*/ 531 w 1065"/>
                  <a:gd name="T1" fmla="*/ 1198 h 1200"/>
                  <a:gd name="T2" fmla="*/ 413 w 1065"/>
                  <a:gd name="T3" fmla="*/ 1174 h 1200"/>
                  <a:gd name="T4" fmla="*/ 306 w 1065"/>
                  <a:gd name="T5" fmla="*/ 1128 h 1200"/>
                  <a:gd name="T6" fmla="*/ 211 w 1065"/>
                  <a:gd name="T7" fmla="*/ 1064 h 1200"/>
                  <a:gd name="T8" fmla="*/ 131 w 1065"/>
                  <a:gd name="T9" fmla="*/ 983 h 1200"/>
                  <a:gd name="T10" fmla="*/ 69 w 1065"/>
                  <a:gd name="T11" fmla="*/ 887 h 1200"/>
                  <a:gd name="T12" fmla="*/ 25 w 1065"/>
                  <a:gd name="T13" fmla="*/ 781 h 1200"/>
                  <a:gd name="T14" fmla="*/ 4 w 1065"/>
                  <a:gd name="T15" fmla="*/ 665 h 1200"/>
                  <a:gd name="T16" fmla="*/ 1 w 1065"/>
                  <a:gd name="T17" fmla="*/ 573 h 1200"/>
                  <a:gd name="T18" fmla="*/ 18 w 1065"/>
                  <a:gd name="T19" fmla="*/ 454 h 1200"/>
                  <a:gd name="T20" fmla="*/ 56 w 1065"/>
                  <a:gd name="T21" fmla="*/ 344 h 1200"/>
                  <a:gd name="T22" fmla="*/ 115 w 1065"/>
                  <a:gd name="T23" fmla="*/ 244 h 1200"/>
                  <a:gd name="T24" fmla="*/ 190 w 1065"/>
                  <a:gd name="T25" fmla="*/ 158 h 1200"/>
                  <a:gd name="T26" fmla="*/ 281 w 1065"/>
                  <a:gd name="T27" fmla="*/ 88 h 1200"/>
                  <a:gd name="T28" fmla="*/ 386 w 1065"/>
                  <a:gd name="T29" fmla="*/ 37 h 1200"/>
                  <a:gd name="T30" fmla="*/ 503 w 1065"/>
                  <a:gd name="T31" fmla="*/ 7 h 1200"/>
                  <a:gd name="T32" fmla="*/ 597 w 1065"/>
                  <a:gd name="T33" fmla="*/ 0 h 1200"/>
                  <a:gd name="T34" fmla="*/ 745 w 1065"/>
                  <a:gd name="T35" fmla="*/ 14 h 1200"/>
                  <a:gd name="T36" fmla="*/ 868 w 1065"/>
                  <a:gd name="T37" fmla="*/ 55 h 1200"/>
                  <a:gd name="T38" fmla="*/ 971 w 1065"/>
                  <a:gd name="T39" fmla="*/ 118 h 1200"/>
                  <a:gd name="T40" fmla="*/ 1057 w 1065"/>
                  <a:gd name="T41" fmla="*/ 198 h 1200"/>
                  <a:gd name="T42" fmla="*/ 847 w 1065"/>
                  <a:gd name="T43" fmla="*/ 329 h 1200"/>
                  <a:gd name="T44" fmla="*/ 781 w 1065"/>
                  <a:gd name="T45" fmla="*/ 280 h 1200"/>
                  <a:gd name="T46" fmla="*/ 707 w 1065"/>
                  <a:gd name="T47" fmla="*/ 247 h 1200"/>
                  <a:gd name="T48" fmla="*/ 619 w 1065"/>
                  <a:gd name="T49" fmla="*/ 231 h 1200"/>
                  <a:gd name="T50" fmla="*/ 559 w 1065"/>
                  <a:gd name="T51" fmla="*/ 233 h 1200"/>
                  <a:gd name="T52" fmla="*/ 493 w 1065"/>
                  <a:gd name="T53" fmla="*/ 247 h 1200"/>
                  <a:gd name="T54" fmla="*/ 433 w 1065"/>
                  <a:gd name="T55" fmla="*/ 276 h 1200"/>
                  <a:gd name="T56" fmla="*/ 381 w 1065"/>
                  <a:gd name="T57" fmla="*/ 315 h 1200"/>
                  <a:gd name="T58" fmla="*/ 337 w 1065"/>
                  <a:gd name="T59" fmla="*/ 365 h 1200"/>
                  <a:gd name="T60" fmla="*/ 302 w 1065"/>
                  <a:gd name="T61" fmla="*/ 424 h 1200"/>
                  <a:gd name="T62" fmla="*/ 278 w 1065"/>
                  <a:gd name="T63" fmla="*/ 489 h 1200"/>
                  <a:gd name="T64" fmla="*/ 265 w 1065"/>
                  <a:gd name="T65" fmla="*/ 561 h 1200"/>
                  <a:gd name="T66" fmla="*/ 264 w 1065"/>
                  <a:gd name="T67" fmla="*/ 618 h 1200"/>
                  <a:gd name="T68" fmla="*/ 273 w 1065"/>
                  <a:gd name="T69" fmla="*/ 692 h 1200"/>
                  <a:gd name="T70" fmla="*/ 295 w 1065"/>
                  <a:gd name="T71" fmla="*/ 762 h 1200"/>
                  <a:gd name="T72" fmla="*/ 328 w 1065"/>
                  <a:gd name="T73" fmla="*/ 823 h 1200"/>
                  <a:gd name="T74" fmla="*/ 371 w 1065"/>
                  <a:gd name="T75" fmla="*/ 875 h 1200"/>
                  <a:gd name="T76" fmla="*/ 424 w 1065"/>
                  <a:gd name="T77" fmla="*/ 918 h 1200"/>
                  <a:gd name="T78" fmla="*/ 485 w 1065"/>
                  <a:gd name="T79" fmla="*/ 949 h 1200"/>
                  <a:gd name="T80" fmla="*/ 553 w 1065"/>
                  <a:gd name="T81" fmla="*/ 967 h 1200"/>
                  <a:gd name="T82" fmla="*/ 608 w 1065"/>
                  <a:gd name="T83" fmla="*/ 972 h 1200"/>
                  <a:gd name="T84" fmla="*/ 695 w 1065"/>
                  <a:gd name="T85" fmla="*/ 961 h 1200"/>
                  <a:gd name="T86" fmla="*/ 773 w 1065"/>
                  <a:gd name="T87" fmla="*/ 931 h 1200"/>
                  <a:gd name="T88" fmla="*/ 842 w 1065"/>
                  <a:gd name="T89" fmla="*/ 886 h 1200"/>
                  <a:gd name="T90" fmla="*/ 1065 w 1065"/>
                  <a:gd name="T91" fmla="*/ 985 h 1200"/>
                  <a:gd name="T92" fmla="*/ 1000 w 1065"/>
                  <a:gd name="T93" fmla="*/ 1052 h 1200"/>
                  <a:gd name="T94" fmla="*/ 899 w 1065"/>
                  <a:gd name="T95" fmla="*/ 1125 h 1200"/>
                  <a:gd name="T96" fmla="*/ 781 w 1065"/>
                  <a:gd name="T97" fmla="*/ 1176 h 1200"/>
                  <a:gd name="T98" fmla="*/ 635 w 1065"/>
                  <a:gd name="T99" fmla="*/ 1199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65" h="1200">
                    <a:moveTo>
                      <a:pt x="595" y="1200"/>
                    </a:moveTo>
                    <a:lnTo>
                      <a:pt x="595" y="1200"/>
                    </a:lnTo>
                    <a:lnTo>
                      <a:pt x="562" y="1200"/>
                    </a:lnTo>
                    <a:lnTo>
                      <a:pt x="531" y="1198"/>
                    </a:lnTo>
                    <a:lnTo>
                      <a:pt x="502" y="1194"/>
                    </a:lnTo>
                    <a:lnTo>
                      <a:pt x="471" y="1188"/>
                    </a:lnTo>
                    <a:lnTo>
                      <a:pt x="442" y="1182"/>
                    </a:lnTo>
                    <a:lnTo>
                      <a:pt x="413" y="1174"/>
                    </a:lnTo>
                    <a:lnTo>
                      <a:pt x="385" y="1164"/>
                    </a:lnTo>
                    <a:lnTo>
                      <a:pt x="357" y="1153"/>
                    </a:lnTo>
                    <a:lnTo>
                      <a:pt x="331" y="1141"/>
                    </a:lnTo>
                    <a:lnTo>
                      <a:pt x="306" y="1128"/>
                    </a:lnTo>
                    <a:lnTo>
                      <a:pt x="281" y="1114"/>
                    </a:lnTo>
                    <a:lnTo>
                      <a:pt x="257" y="1098"/>
                    </a:lnTo>
                    <a:lnTo>
                      <a:pt x="233" y="1082"/>
                    </a:lnTo>
                    <a:lnTo>
                      <a:pt x="211" y="1064"/>
                    </a:lnTo>
                    <a:lnTo>
                      <a:pt x="190" y="1045"/>
                    </a:lnTo>
                    <a:lnTo>
                      <a:pt x="170" y="1026"/>
                    </a:lnTo>
                    <a:lnTo>
                      <a:pt x="149" y="1004"/>
                    </a:lnTo>
                    <a:lnTo>
                      <a:pt x="131" y="983"/>
                    </a:lnTo>
                    <a:lnTo>
                      <a:pt x="115" y="960"/>
                    </a:lnTo>
                    <a:lnTo>
                      <a:pt x="98" y="937"/>
                    </a:lnTo>
                    <a:lnTo>
                      <a:pt x="84" y="912"/>
                    </a:lnTo>
                    <a:lnTo>
                      <a:pt x="69" y="887"/>
                    </a:lnTo>
                    <a:lnTo>
                      <a:pt x="56" y="862"/>
                    </a:lnTo>
                    <a:lnTo>
                      <a:pt x="45" y="836"/>
                    </a:lnTo>
                    <a:lnTo>
                      <a:pt x="35" y="808"/>
                    </a:lnTo>
                    <a:lnTo>
                      <a:pt x="25" y="781"/>
                    </a:lnTo>
                    <a:lnTo>
                      <a:pt x="18" y="752"/>
                    </a:lnTo>
                    <a:lnTo>
                      <a:pt x="12" y="723"/>
                    </a:lnTo>
                    <a:lnTo>
                      <a:pt x="7" y="694"/>
                    </a:lnTo>
                    <a:lnTo>
                      <a:pt x="4" y="665"/>
                    </a:lnTo>
                    <a:lnTo>
                      <a:pt x="1" y="634"/>
                    </a:lnTo>
                    <a:lnTo>
                      <a:pt x="0" y="604"/>
                    </a:lnTo>
                    <a:lnTo>
                      <a:pt x="0" y="604"/>
                    </a:lnTo>
                    <a:lnTo>
                      <a:pt x="1" y="573"/>
                    </a:lnTo>
                    <a:lnTo>
                      <a:pt x="4" y="542"/>
                    </a:lnTo>
                    <a:lnTo>
                      <a:pt x="7" y="512"/>
                    </a:lnTo>
                    <a:lnTo>
                      <a:pt x="12" y="483"/>
                    </a:lnTo>
                    <a:lnTo>
                      <a:pt x="18" y="454"/>
                    </a:lnTo>
                    <a:lnTo>
                      <a:pt x="25" y="426"/>
                    </a:lnTo>
                    <a:lnTo>
                      <a:pt x="35" y="397"/>
                    </a:lnTo>
                    <a:lnTo>
                      <a:pt x="45" y="370"/>
                    </a:lnTo>
                    <a:lnTo>
                      <a:pt x="56" y="344"/>
                    </a:lnTo>
                    <a:lnTo>
                      <a:pt x="69" y="317"/>
                    </a:lnTo>
                    <a:lnTo>
                      <a:pt x="84" y="292"/>
                    </a:lnTo>
                    <a:lnTo>
                      <a:pt x="98" y="267"/>
                    </a:lnTo>
                    <a:lnTo>
                      <a:pt x="115" y="244"/>
                    </a:lnTo>
                    <a:lnTo>
                      <a:pt x="131" y="221"/>
                    </a:lnTo>
                    <a:lnTo>
                      <a:pt x="150" y="199"/>
                    </a:lnTo>
                    <a:lnTo>
                      <a:pt x="170" y="178"/>
                    </a:lnTo>
                    <a:lnTo>
                      <a:pt x="190" y="158"/>
                    </a:lnTo>
                    <a:lnTo>
                      <a:pt x="211" y="139"/>
                    </a:lnTo>
                    <a:lnTo>
                      <a:pt x="234" y="121"/>
                    </a:lnTo>
                    <a:lnTo>
                      <a:pt x="257" y="104"/>
                    </a:lnTo>
                    <a:lnTo>
                      <a:pt x="281" y="88"/>
                    </a:lnTo>
                    <a:lnTo>
                      <a:pt x="306" y="74"/>
                    </a:lnTo>
                    <a:lnTo>
                      <a:pt x="332" y="61"/>
                    </a:lnTo>
                    <a:lnTo>
                      <a:pt x="358" y="47"/>
                    </a:lnTo>
                    <a:lnTo>
                      <a:pt x="386" y="37"/>
                    </a:lnTo>
                    <a:lnTo>
                      <a:pt x="414" y="27"/>
                    </a:lnTo>
                    <a:lnTo>
                      <a:pt x="443" y="19"/>
                    </a:lnTo>
                    <a:lnTo>
                      <a:pt x="473" y="12"/>
                    </a:lnTo>
                    <a:lnTo>
                      <a:pt x="503" y="7"/>
                    </a:lnTo>
                    <a:lnTo>
                      <a:pt x="534" y="3"/>
                    </a:lnTo>
                    <a:lnTo>
                      <a:pt x="565" y="1"/>
                    </a:lnTo>
                    <a:lnTo>
                      <a:pt x="597" y="0"/>
                    </a:lnTo>
                    <a:lnTo>
                      <a:pt x="597" y="0"/>
                    </a:lnTo>
                    <a:lnTo>
                      <a:pt x="637" y="1"/>
                    </a:lnTo>
                    <a:lnTo>
                      <a:pt x="675" y="3"/>
                    </a:lnTo>
                    <a:lnTo>
                      <a:pt x="711" y="8"/>
                    </a:lnTo>
                    <a:lnTo>
                      <a:pt x="745" y="14"/>
                    </a:lnTo>
                    <a:lnTo>
                      <a:pt x="779" y="22"/>
                    </a:lnTo>
                    <a:lnTo>
                      <a:pt x="810" y="32"/>
                    </a:lnTo>
                    <a:lnTo>
                      <a:pt x="840" y="43"/>
                    </a:lnTo>
                    <a:lnTo>
                      <a:pt x="868" y="55"/>
                    </a:lnTo>
                    <a:lnTo>
                      <a:pt x="896" y="69"/>
                    </a:lnTo>
                    <a:lnTo>
                      <a:pt x="922" y="83"/>
                    </a:lnTo>
                    <a:lnTo>
                      <a:pt x="947" y="100"/>
                    </a:lnTo>
                    <a:lnTo>
                      <a:pt x="971" y="118"/>
                    </a:lnTo>
                    <a:lnTo>
                      <a:pt x="994" y="136"/>
                    </a:lnTo>
                    <a:lnTo>
                      <a:pt x="1015" y="156"/>
                    </a:lnTo>
                    <a:lnTo>
                      <a:pt x="1037" y="176"/>
                    </a:lnTo>
                    <a:lnTo>
                      <a:pt x="1057" y="198"/>
                    </a:lnTo>
                    <a:lnTo>
                      <a:pt x="893" y="375"/>
                    </a:lnTo>
                    <a:lnTo>
                      <a:pt x="893" y="375"/>
                    </a:lnTo>
                    <a:lnTo>
                      <a:pt x="862" y="344"/>
                    </a:lnTo>
                    <a:lnTo>
                      <a:pt x="847" y="329"/>
                    </a:lnTo>
                    <a:lnTo>
                      <a:pt x="831" y="316"/>
                    </a:lnTo>
                    <a:lnTo>
                      <a:pt x="814" y="303"/>
                    </a:lnTo>
                    <a:lnTo>
                      <a:pt x="798" y="291"/>
                    </a:lnTo>
                    <a:lnTo>
                      <a:pt x="781" y="280"/>
                    </a:lnTo>
                    <a:lnTo>
                      <a:pt x="763" y="271"/>
                    </a:lnTo>
                    <a:lnTo>
                      <a:pt x="745" y="261"/>
                    </a:lnTo>
                    <a:lnTo>
                      <a:pt x="726" y="254"/>
                    </a:lnTo>
                    <a:lnTo>
                      <a:pt x="707" y="247"/>
                    </a:lnTo>
                    <a:lnTo>
                      <a:pt x="685" y="241"/>
                    </a:lnTo>
                    <a:lnTo>
                      <a:pt x="665" y="236"/>
                    </a:lnTo>
                    <a:lnTo>
                      <a:pt x="642" y="233"/>
                    </a:lnTo>
                    <a:lnTo>
                      <a:pt x="619" y="231"/>
                    </a:lnTo>
                    <a:lnTo>
                      <a:pt x="595" y="230"/>
                    </a:lnTo>
                    <a:lnTo>
                      <a:pt x="595" y="230"/>
                    </a:lnTo>
                    <a:lnTo>
                      <a:pt x="577" y="231"/>
                    </a:lnTo>
                    <a:lnTo>
                      <a:pt x="559" y="233"/>
                    </a:lnTo>
                    <a:lnTo>
                      <a:pt x="542" y="235"/>
                    </a:lnTo>
                    <a:lnTo>
                      <a:pt x="525" y="239"/>
                    </a:lnTo>
                    <a:lnTo>
                      <a:pt x="509" y="242"/>
                    </a:lnTo>
                    <a:lnTo>
                      <a:pt x="493" y="247"/>
                    </a:lnTo>
                    <a:lnTo>
                      <a:pt x="478" y="253"/>
                    </a:lnTo>
                    <a:lnTo>
                      <a:pt x="462" y="260"/>
                    </a:lnTo>
                    <a:lnTo>
                      <a:pt x="448" y="267"/>
                    </a:lnTo>
                    <a:lnTo>
                      <a:pt x="433" y="276"/>
                    </a:lnTo>
                    <a:lnTo>
                      <a:pt x="419" y="284"/>
                    </a:lnTo>
                    <a:lnTo>
                      <a:pt x="406" y="293"/>
                    </a:lnTo>
                    <a:lnTo>
                      <a:pt x="393" y="304"/>
                    </a:lnTo>
                    <a:lnTo>
                      <a:pt x="381" y="315"/>
                    </a:lnTo>
                    <a:lnTo>
                      <a:pt x="369" y="327"/>
                    </a:lnTo>
                    <a:lnTo>
                      <a:pt x="357" y="339"/>
                    </a:lnTo>
                    <a:lnTo>
                      <a:pt x="346" y="352"/>
                    </a:lnTo>
                    <a:lnTo>
                      <a:pt x="337" y="365"/>
                    </a:lnTo>
                    <a:lnTo>
                      <a:pt x="327" y="378"/>
                    </a:lnTo>
                    <a:lnTo>
                      <a:pt x="318" y="394"/>
                    </a:lnTo>
                    <a:lnTo>
                      <a:pt x="309" y="408"/>
                    </a:lnTo>
                    <a:lnTo>
                      <a:pt x="302" y="424"/>
                    </a:lnTo>
                    <a:lnTo>
                      <a:pt x="295" y="439"/>
                    </a:lnTo>
                    <a:lnTo>
                      <a:pt x="288" y="456"/>
                    </a:lnTo>
                    <a:lnTo>
                      <a:pt x="283" y="473"/>
                    </a:lnTo>
                    <a:lnTo>
                      <a:pt x="278" y="489"/>
                    </a:lnTo>
                    <a:lnTo>
                      <a:pt x="273" y="507"/>
                    </a:lnTo>
                    <a:lnTo>
                      <a:pt x="270" y="525"/>
                    </a:lnTo>
                    <a:lnTo>
                      <a:pt x="267" y="543"/>
                    </a:lnTo>
                    <a:lnTo>
                      <a:pt x="265" y="561"/>
                    </a:lnTo>
                    <a:lnTo>
                      <a:pt x="264" y="580"/>
                    </a:lnTo>
                    <a:lnTo>
                      <a:pt x="264" y="599"/>
                    </a:lnTo>
                    <a:lnTo>
                      <a:pt x="264" y="599"/>
                    </a:lnTo>
                    <a:lnTo>
                      <a:pt x="264" y="618"/>
                    </a:lnTo>
                    <a:lnTo>
                      <a:pt x="265" y="637"/>
                    </a:lnTo>
                    <a:lnTo>
                      <a:pt x="267" y="657"/>
                    </a:lnTo>
                    <a:lnTo>
                      <a:pt x="270" y="674"/>
                    </a:lnTo>
                    <a:lnTo>
                      <a:pt x="273" y="692"/>
                    </a:lnTo>
                    <a:lnTo>
                      <a:pt x="278" y="710"/>
                    </a:lnTo>
                    <a:lnTo>
                      <a:pt x="283" y="727"/>
                    </a:lnTo>
                    <a:lnTo>
                      <a:pt x="289" y="745"/>
                    </a:lnTo>
                    <a:lnTo>
                      <a:pt x="295" y="762"/>
                    </a:lnTo>
                    <a:lnTo>
                      <a:pt x="302" y="777"/>
                    </a:lnTo>
                    <a:lnTo>
                      <a:pt x="310" y="793"/>
                    </a:lnTo>
                    <a:lnTo>
                      <a:pt x="319" y="808"/>
                    </a:lnTo>
                    <a:lnTo>
                      <a:pt x="328" y="823"/>
                    </a:lnTo>
                    <a:lnTo>
                      <a:pt x="338" y="837"/>
                    </a:lnTo>
                    <a:lnTo>
                      <a:pt x="349" y="850"/>
                    </a:lnTo>
                    <a:lnTo>
                      <a:pt x="359" y="863"/>
                    </a:lnTo>
                    <a:lnTo>
                      <a:pt x="371" y="875"/>
                    </a:lnTo>
                    <a:lnTo>
                      <a:pt x="383" y="887"/>
                    </a:lnTo>
                    <a:lnTo>
                      <a:pt x="396" y="898"/>
                    </a:lnTo>
                    <a:lnTo>
                      <a:pt x="410" y="909"/>
                    </a:lnTo>
                    <a:lnTo>
                      <a:pt x="424" y="918"/>
                    </a:lnTo>
                    <a:lnTo>
                      <a:pt x="438" y="926"/>
                    </a:lnTo>
                    <a:lnTo>
                      <a:pt x="453" y="935"/>
                    </a:lnTo>
                    <a:lnTo>
                      <a:pt x="468" y="942"/>
                    </a:lnTo>
                    <a:lnTo>
                      <a:pt x="485" y="949"/>
                    </a:lnTo>
                    <a:lnTo>
                      <a:pt x="500" y="955"/>
                    </a:lnTo>
                    <a:lnTo>
                      <a:pt x="517" y="960"/>
                    </a:lnTo>
                    <a:lnTo>
                      <a:pt x="535" y="964"/>
                    </a:lnTo>
                    <a:lnTo>
                      <a:pt x="553" y="967"/>
                    </a:lnTo>
                    <a:lnTo>
                      <a:pt x="571" y="969"/>
                    </a:lnTo>
                    <a:lnTo>
                      <a:pt x="589" y="971"/>
                    </a:lnTo>
                    <a:lnTo>
                      <a:pt x="608" y="972"/>
                    </a:lnTo>
                    <a:lnTo>
                      <a:pt x="608" y="972"/>
                    </a:lnTo>
                    <a:lnTo>
                      <a:pt x="631" y="971"/>
                    </a:lnTo>
                    <a:lnTo>
                      <a:pt x="653" y="968"/>
                    </a:lnTo>
                    <a:lnTo>
                      <a:pt x="675" y="966"/>
                    </a:lnTo>
                    <a:lnTo>
                      <a:pt x="695" y="961"/>
                    </a:lnTo>
                    <a:lnTo>
                      <a:pt x="715" y="955"/>
                    </a:lnTo>
                    <a:lnTo>
                      <a:pt x="734" y="948"/>
                    </a:lnTo>
                    <a:lnTo>
                      <a:pt x="754" y="941"/>
                    </a:lnTo>
                    <a:lnTo>
                      <a:pt x="773" y="931"/>
                    </a:lnTo>
                    <a:lnTo>
                      <a:pt x="791" y="922"/>
                    </a:lnTo>
                    <a:lnTo>
                      <a:pt x="808" y="911"/>
                    </a:lnTo>
                    <a:lnTo>
                      <a:pt x="825" y="899"/>
                    </a:lnTo>
                    <a:lnTo>
                      <a:pt x="842" y="886"/>
                    </a:lnTo>
                    <a:lnTo>
                      <a:pt x="859" y="873"/>
                    </a:lnTo>
                    <a:lnTo>
                      <a:pt x="875" y="858"/>
                    </a:lnTo>
                    <a:lnTo>
                      <a:pt x="906" y="827"/>
                    </a:lnTo>
                    <a:lnTo>
                      <a:pt x="1065" y="985"/>
                    </a:lnTo>
                    <a:lnTo>
                      <a:pt x="1065" y="985"/>
                    </a:lnTo>
                    <a:lnTo>
                      <a:pt x="1044" y="1008"/>
                    </a:lnTo>
                    <a:lnTo>
                      <a:pt x="1022" y="1030"/>
                    </a:lnTo>
                    <a:lnTo>
                      <a:pt x="1000" y="1052"/>
                    </a:lnTo>
                    <a:lnTo>
                      <a:pt x="976" y="1072"/>
                    </a:lnTo>
                    <a:lnTo>
                      <a:pt x="951" y="1090"/>
                    </a:lnTo>
                    <a:lnTo>
                      <a:pt x="926" y="1108"/>
                    </a:lnTo>
                    <a:lnTo>
                      <a:pt x="899" y="1125"/>
                    </a:lnTo>
                    <a:lnTo>
                      <a:pt x="872" y="1140"/>
                    </a:lnTo>
                    <a:lnTo>
                      <a:pt x="843" y="1153"/>
                    </a:lnTo>
                    <a:lnTo>
                      <a:pt x="812" y="1165"/>
                    </a:lnTo>
                    <a:lnTo>
                      <a:pt x="781" y="1176"/>
                    </a:lnTo>
                    <a:lnTo>
                      <a:pt x="748" y="1184"/>
                    </a:lnTo>
                    <a:lnTo>
                      <a:pt x="712" y="1192"/>
                    </a:lnTo>
                    <a:lnTo>
                      <a:pt x="675" y="1196"/>
                    </a:lnTo>
                    <a:lnTo>
                      <a:pt x="635" y="1199"/>
                    </a:lnTo>
                    <a:lnTo>
                      <a:pt x="595"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0" name="Freeform 13"/>
              <p:cNvSpPr>
                <a:spLocks/>
              </p:cNvSpPr>
              <p:nvPr userDrawn="1"/>
            </p:nvSpPr>
            <p:spPr bwMode="auto">
              <a:xfrm>
                <a:off x="3375025" y="2787650"/>
                <a:ext cx="854075" cy="1262063"/>
              </a:xfrm>
              <a:custGeom>
                <a:avLst/>
                <a:gdLst>
                  <a:gd name="T0" fmla="*/ 1076 w 1076"/>
                  <a:gd name="T1" fmla="*/ 1590 h 1590"/>
                  <a:gd name="T2" fmla="*/ 771 w 1076"/>
                  <a:gd name="T3" fmla="*/ 1590 h 1590"/>
                  <a:gd name="T4" fmla="*/ 425 w 1076"/>
                  <a:gd name="T5" fmla="*/ 1093 h 1590"/>
                  <a:gd name="T6" fmla="*/ 264 w 1076"/>
                  <a:gd name="T7" fmla="*/ 1261 h 1590"/>
                  <a:gd name="T8" fmla="*/ 264 w 1076"/>
                  <a:gd name="T9" fmla="*/ 1590 h 1590"/>
                  <a:gd name="T10" fmla="*/ 0 w 1076"/>
                  <a:gd name="T11" fmla="*/ 1590 h 1590"/>
                  <a:gd name="T12" fmla="*/ 0 w 1076"/>
                  <a:gd name="T13" fmla="*/ 0 h 1590"/>
                  <a:gd name="T14" fmla="*/ 264 w 1076"/>
                  <a:gd name="T15" fmla="*/ 0 h 1590"/>
                  <a:gd name="T16" fmla="*/ 264 w 1076"/>
                  <a:gd name="T17" fmla="*/ 950 h 1590"/>
                  <a:gd name="T18" fmla="*/ 741 w 1076"/>
                  <a:gd name="T19" fmla="*/ 440 h 1590"/>
                  <a:gd name="T20" fmla="*/ 1062 w 1076"/>
                  <a:gd name="T21" fmla="*/ 440 h 1590"/>
                  <a:gd name="T22" fmla="*/ 604 w 1076"/>
                  <a:gd name="T23" fmla="*/ 908 h 1590"/>
                  <a:gd name="T24" fmla="*/ 1076 w 1076"/>
                  <a:gd name="T25" fmla="*/ 1590 h 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6" h="1590">
                    <a:moveTo>
                      <a:pt x="1076" y="1590"/>
                    </a:moveTo>
                    <a:lnTo>
                      <a:pt x="771" y="1590"/>
                    </a:lnTo>
                    <a:lnTo>
                      <a:pt x="425" y="1093"/>
                    </a:lnTo>
                    <a:lnTo>
                      <a:pt x="264" y="1261"/>
                    </a:lnTo>
                    <a:lnTo>
                      <a:pt x="264" y="1590"/>
                    </a:lnTo>
                    <a:lnTo>
                      <a:pt x="0" y="1590"/>
                    </a:lnTo>
                    <a:lnTo>
                      <a:pt x="0" y="0"/>
                    </a:lnTo>
                    <a:lnTo>
                      <a:pt x="264" y="0"/>
                    </a:lnTo>
                    <a:lnTo>
                      <a:pt x="264" y="950"/>
                    </a:lnTo>
                    <a:lnTo>
                      <a:pt x="741" y="440"/>
                    </a:lnTo>
                    <a:lnTo>
                      <a:pt x="1062" y="440"/>
                    </a:lnTo>
                    <a:lnTo>
                      <a:pt x="604" y="908"/>
                    </a:lnTo>
                    <a:lnTo>
                      <a:pt x="1076"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1" name="Freeform 14"/>
              <p:cNvSpPr>
                <a:spLocks noEditPoints="1"/>
              </p:cNvSpPr>
              <p:nvPr userDrawn="1"/>
            </p:nvSpPr>
            <p:spPr bwMode="auto">
              <a:xfrm>
                <a:off x="4341813" y="2787650"/>
                <a:ext cx="946150" cy="1281113"/>
              </a:xfrm>
              <a:custGeom>
                <a:avLst/>
                <a:gdLst>
                  <a:gd name="T0" fmla="*/ 560 w 1191"/>
                  <a:gd name="T1" fmla="*/ 646 h 1615"/>
                  <a:gd name="T2" fmla="*/ 496 w 1191"/>
                  <a:gd name="T3" fmla="*/ 659 h 1615"/>
                  <a:gd name="T4" fmla="*/ 436 w 1191"/>
                  <a:gd name="T5" fmla="*/ 686 h 1615"/>
                  <a:gd name="T6" fmla="*/ 382 w 1191"/>
                  <a:gd name="T7" fmla="*/ 723 h 1615"/>
                  <a:gd name="T8" fmla="*/ 337 w 1191"/>
                  <a:gd name="T9" fmla="*/ 770 h 1615"/>
                  <a:gd name="T10" fmla="*/ 300 w 1191"/>
                  <a:gd name="T11" fmla="*/ 829 h 1615"/>
                  <a:gd name="T12" fmla="*/ 273 w 1191"/>
                  <a:gd name="T13" fmla="*/ 897 h 1615"/>
                  <a:gd name="T14" fmla="*/ 259 w 1191"/>
                  <a:gd name="T15" fmla="*/ 973 h 1615"/>
                  <a:gd name="T16" fmla="*/ 258 w 1191"/>
                  <a:gd name="T17" fmla="*/ 1036 h 1615"/>
                  <a:gd name="T18" fmla="*/ 269 w 1191"/>
                  <a:gd name="T19" fmla="*/ 1114 h 1615"/>
                  <a:gd name="T20" fmla="*/ 291 w 1191"/>
                  <a:gd name="T21" fmla="*/ 1184 h 1615"/>
                  <a:gd name="T22" fmla="*/ 326 w 1191"/>
                  <a:gd name="T23" fmla="*/ 1245 h 1615"/>
                  <a:gd name="T24" fmla="*/ 370 w 1191"/>
                  <a:gd name="T25" fmla="*/ 1296 h 1615"/>
                  <a:gd name="T26" fmla="*/ 422 w 1191"/>
                  <a:gd name="T27" fmla="*/ 1337 h 1615"/>
                  <a:gd name="T28" fmla="*/ 480 w 1191"/>
                  <a:gd name="T29" fmla="*/ 1365 h 1615"/>
                  <a:gd name="T30" fmla="*/ 543 w 1191"/>
                  <a:gd name="T31" fmla="*/ 1382 h 1615"/>
                  <a:gd name="T32" fmla="*/ 594 w 1191"/>
                  <a:gd name="T33" fmla="*/ 1385 h 1615"/>
                  <a:gd name="T34" fmla="*/ 659 w 1191"/>
                  <a:gd name="T35" fmla="*/ 1378 h 1615"/>
                  <a:gd name="T36" fmla="*/ 720 w 1191"/>
                  <a:gd name="T37" fmla="*/ 1359 h 1615"/>
                  <a:gd name="T38" fmla="*/ 776 w 1191"/>
                  <a:gd name="T39" fmla="*/ 1328 h 1615"/>
                  <a:gd name="T40" fmla="*/ 825 w 1191"/>
                  <a:gd name="T41" fmla="*/ 1286 h 1615"/>
                  <a:gd name="T42" fmla="*/ 866 w 1191"/>
                  <a:gd name="T43" fmla="*/ 1233 h 1615"/>
                  <a:gd name="T44" fmla="*/ 896 w 1191"/>
                  <a:gd name="T45" fmla="*/ 1169 h 1615"/>
                  <a:gd name="T46" fmla="*/ 915 w 1191"/>
                  <a:gd name="T47" fmla="*/ 1096 h 1615"/>
                  <a:gd name="T48" fmla="*/ 922 w 1191"/>
                  <a:gd name="T49" fmla="*/ 1015 h 1615"/>
                  <a:gd name="T50" fmla="*/ 918 w 1191"/>
                  <a:gd name="T51" fmla="*/ 953 h 1615"/>
                  <a:gd name="T52" fmla="*/ 902 w 1191"/>
                  <a:gd name="T53" fmla="*/ 879 h 1615"/>
                  <a:gd name="T54" fmla="*/ 874 w 1191"/>
                  <a:gd name="T55" fmla="*/ 813 h 1615"/>
                  <a:gd name="T56" fmla="*/ 836 w 1191"/>
                  <a:gd name="T57" fmla="*/ 757 h 1615"/>
                  <a:gd name="T58" fmla="*/ 788 w 1191"/>
                  <a:gd name="T59" fmla="*/ 712 h 1615"/>
                  <a:gd name="T60" fmla="*/ 734 w 1191"/>
                  <a:gd name="T61" fmla="*/ 677 h 1615"/>
                  <a:gd name="T62" fmla="*/ 675 w 1191"/>
                  <a:gd name="T63" fmla="*/ 655 h 1615"/>
                  <a:gd name="T64" fmla="*/ 610 w 1191"/>
                  <a:gd name="T65" fmla="*/ 645 h 1615"/>
                  <a:gd name="T66" fmla="*/ 620 w 1191"/>
                  <a:gd name="T67" fmla="*/ 1614 h 1615"/>
                  <a:gd name="T68" fmla="*/ 496 w 1191"/>
                  <a:gd name="T69" fmla="*/ 1589 h 1615"/>
                  <a:gd name="T70" fmla="*/ 395 w 1191"/>
                  <a:gd name="T71" fmla="*/ 1538 h 1615"/>
                  <a:gd name="T72" fmla="*/ 314 w 1191"/>
                  <a:gd name="T73" fmla="*/ 1470 h 1615"/>
                  <a:gd name="T74" fmla="*/ 264 w 1191"/>
                  <a:gd name="T75" fmla="*/ 1590 h 1615"/>
                  <a:gd name="T76" fmla="*/ 264 w 1191"/>
                  <a:gd name="T77" fmla="*/ 632 h 1615"/>
                  <a:gd name="T78" fmla="*/ 315 w 1191"/>
                  <a:gd name="T79" fmla="*/ 567 h 1615"/>
                  <a:gd name="T80" fmla="*/ 398 w 1191"/>
                  <a:gd name="T81" fmla="*/ 493 h 1615"/>
                  <a:gd name="T82" fmla="*/ 498 w 1191"/>
                  <a:gd name="T83" fmla="*/ 442 h 1615"/>
                  <a:gd name="T84" fmla="*/ 620 w 1191"/>
                  <a:gd name="T85" fmla="*/ 417 h 1615"/>
                  <a:gd name="T86" fmla="*/ 705 w 1191"/>
                  <a:gd name="T87" fmla="*/ 418 h 1615"/>
                  <a:gd name="T88" fmla="*/ 805 w 1191"/>
                  <a:gd name="T89" fmla="*/ 438 h 1615"/>
                  <a:gd name="T90" fmla="*/ 899 w 1191"/>
                  <a:gd name="T91" fmla="*/ 478 h 1615"/>
                  <a:gd name="T92" fmla="*/ 985 w 1191"/>
                  <a:gd name="T93" fmla="*/ 535 h 1615"/>
                  <a:gd name="T94" fmla="*/ 1061 w 1191"/>
                  <a:gd name="T95" fmla="*/ 612 h 1615"/>
                  <a:gd name="T96" fmla="*/ 1120 w 1191"/>
                  <a:gd name="T97" fmla="*/ 706 h 1615"/>
                  <a:gd name="T98" fmla="*/ 1164 w 1191"/>
                  <a:gd name="T99" fmla="*/ 817 h 1615"/>
                  <a:gd name="T100" fmla="*/ 1187 w 1191"/>
                  <a:gd name="T101" fmla="*/ 945 h 1615"/>
                  <a:gd name="T102" fmla="*/ 1189 w 1191"/>
                  <a:gd name="T103" fmla="*/ 1050 h 1615"/>
                  <a:gd name="T104" fmla="*/ 1172 w 1191"/>
                  <a:gd name="T105" fmla="*/ 1182 h 1615"/>
                  <a:gd name="T106" fmla="*/ 1133 w 1191"/>
                  <a:gd name="T107" fmla="*/ 1297 h 1615"/>
                  <a:gd name="T108" fmla="*/ 1077 w 1191"/>
                  <a:gd name="T109" fmla="*/ 1396 h 1615"/>
                  <a:gd name="T110" fmla="*/ 1006 w 1191"/>
                  <a:gd name="T111" fmla="*/ 1477 h 1615"/>
                  <a:gd name="T112" fmla="*/ 922 w 1191"/>
                  <a:gd name="T113" fmla="*/ 1540 h 1615"/>
                  <a:gd name="T114" fmla="*/ 830 w 1191"/>
                  <a:gd name="T115" fmla="*/ 1584 h 1615"/>
                  <a:gd name="T116" fmla="*/ 731 w 1191"/>
                  <a:gd name="T117" fmla="*/ 1609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4" y="644"/>
                    </a:moveTo>
                    <a:lnTo>
                      <a:pt x="594" y="644"/>
                    </a:lnTo>
                    <a:lnTo>
                      <a:pt x="577" y="645"/>
                    </a:lnTo>
                    <a:lnTo>
                      <a:pt x="560" y="646"/>
                    </a:lnTo>
                    <a:lnTo>
                      <a:pt x="543" y="649"/>
                    </a:lnTo>
                    <a:lnTo>
                      <a:pt x="528" y="651"/>
                    </a:lnTo>
                    <a:lnTo>
                      <a:pt x="511" y="655"/>
                    </a:lnTo>
                    <a:lnTo>
                      <a:pt x="496" y="659"/>
                    </a:lnTo>
                    <a:lnTo>
                      <a:pt x="480" y="664"/>
                    </a:lnTo>
                    <a:lnTo>
                      <a:pt x="466" y="671"/>
                    </a:lnTo>
                    <a:lnTo>
                      <a:pt x="450" y="677"/>
                    </a:lnTo>
                    <a:lnTo>
                      <a:pt x="436" y="686"/>
                    </a:lnTo>
                    <a:lnTo>
                      <a:pt x="422" y="694"/>
                    </a:lnTo>
                    <a:lnTo>
                      <a:pt x="408" y="702"/>
                    </a:lnTo>
                    <a:lnTo>
                      <a:pt x="395" y="712"/>
                    </a:lnTo>
                    <a:lnTo>
                      <a:pt x="382" y="723"/>
                    </a:lnTo>
                    <a:lnTo>
                      <a:pt x="370" y="733"/>
                    </a:lnTo>
                    <a:lnTo>
                      <a:pt x="358" y="745"/>
                    </a:lnTo>
                    <a:lnTo>
                      <a:pt x="346" y="758"/>
                    </a:lnTo>
                    <a:lnTo>
                      <a:pt x="337" y="770"/>
                    </a:lnTo>
                    <a:lnTo>
                      <a:pt x="326" y="785"/>
                    </a:lnTo>
                    <a:lnTo>
                      <a:pt x="316" y="799"/>
                    </a:lnTo>
                    <a:lnTo>
                      <a:pt x="308" y="813"/>
                    </a:lnTo>
                    <a:lnTo>
                      <a:pt x="300" y="829"/>
                    </a:lnTo>
                    <a:lnTo>
                      <a:pt x="291" y="846"/>
                    </a:lnTo>
                    <a:lnTo>
                      <a:pt x="284" y="862"/>
                    </a:lnTo>
                    <a:lnTo>
                      <a:pt x="278" y="879"/>
                    </a:lnTo>
                    <a:lnTo>
                      <a:pt x="273" y="897"/>
                    </a:lnTo>
                    <a:lnTo>
                      <a:pt x="269" y="916"/>
                    </a:lnTo>
                    <a:lnTo>
                      <a:pt x="264" y="934"/>
                    </a:lnTo>
                    <a:lnTo>
                      <a:pt x="262" y="954"/>
                    </a:lnTo>
                    <a:lnTo>
                      <a:pt x="259" y="973"/>
                    </a:lnTo>
                    <a:lnTo>
                      <a:pt x="258" y="994"/>
                    </a:lnTo>
                    <a:lnTo>
                      <a:pt x="257" y="1015"/>
                    </a:lnTo>
                    <a:lnTo>
                      <a:pt x="257" y="1015"/>
                    </a:lnTo>
                    <a:lnTo>
                      <a:pt x="258" y="1036"/>
                    </a:lnTo>
                    <a:lnTo>
                      <a:pt x="259" y="1056"/>
                    </a:lnTo>
                    <a:lnTo>
                      <a:pt x="262" y="1076"/>
                    </a:lnTo>
                    <a:lnTo>
                      <a:pt x="264" y="1095"/>
                    </a:lnTo>
                    <a:lnTo>
                      <a:pt x="269" y="1114"/>
                    </a:lnTo>
                    <a:lnTo>
                      <a:pt x="273" y="1132"/>
                    </a:lnTo>
                    <a:lnTo>
                      <a:pt x="278" y="1150"/>
                    </a:lnTo>
                    <a:lnTo>
                      <a:pt x="284" y="1167"/>
                    </a:lnTo>
                    <a:lnTo>
                      <a:pt x="291" y="1184"/>
                    </a:lnTo>
                    <a:lnTo>
                      <a:pt x="300" y="1200"/>
                    </a:lnTo>
                    <a:lnTo>
                      <a:pt x="308" y="1216"/>
                    </a:lnTo>
                    <a:lnTo>
                      <a:pt x="316" y="1230"/>
                    </a:lnTo>
                    <a:lnTo>
                      <a:pt x="326" y="1245"/>
                    </a:lnTo>
                    <a:lnTo>
                      <a:pt x="337" y="1259"/>
                    </a:lnTo>
                    <a:lnTo>
                      <a:pt x="346" y="1272"/>
                    </a:lnTo>
                    <a:lnTo>
                      <a:pt x="358" y="1284"/>
                    </a:lnTo>
                    <a:lnTo>
                      <a:pt x="370" y="1296"/>
                    </a:lnTo>
                    <a:lnTo>
                      <a:pt x="382" y="1307"/>
                    </a:lnTo>
                    <a:lnTo>
                      <a:pt x="395" y="1317"/>
                    </a:lnTo>
                    <a:lnTo>
                      <a:pt x="408" y="1327"/>
                    </a:lnTo>
                    <a:lnTo>
                      <a:pt x="422" y="1337"/>
                    </a:lnTo>
                    <a:lnTo>
                      <a:pt x="436" y="1345"/>
                    </a:lnTo>
                    <a:lnTo>
                      <a:pt x="450" y="1352"/>
                    </a:lnTo>
                    <a:lnTo>
                      <a:pt x="466" y="1359"/>
                    </a:lnTo>
                    <a:lnTo>
                      <a:pt x="480" y="1365"/>
                    </a:lnTo>
                    <a:lnTo>
                      <a:pt x="496" y="1370"/>
                    </a:lnTo>
                    <a:lnTo>
                      <a:pt x="511" y="1375"/>
                    </a:lnTo>
                    <a:lnTo>
                      <a:pt x="528" y="1378"/>
                    </a:lnTo>
                    <a:lnTo>
                      <a:pt x="543" y="1382"/>
                    </a:lnTo>
                    <a:lnTo>
                      <a:pt x="560" y="1383"/>
                    </a:lnTo>
                    <a:lnTo>
                      <a:pt x="577" y="1384"/>
                    </a:lnTo>
                    <a:lnTo>
                      <a:pt x="594" y="1385"/>
                    </a:lnTo>
                    <a:lnTo>
                      <a:pt x="594" y="1385"/>
                    </a:lnTo>
                    <a:lnTo>
                      <a:pt x="610" y="1385"/>
                    </a:lnTo>
                    <a:lnTo>
                      <a:pt x="627" y="1383"/>
                    </a:lnTo>
                    <a:lnTo>
                      <a:pt x="643" y="1382"/>
                    </a:lnTo>
                    <a:lnTo>
                      <a:pt x="659" y="1378"/>
                    </a:lnTo>
                    <a:lnTo>
                      <a:pt x="675" y="1375"/>
                    </a:lnTo>
                    <a:lnTo>
                      <a:pt x="690" y="1371"/>
                    </a:lnTo>
                    <a:lnTo>
                      <a:pt x="706" y="1365"/>
                    </a:lnTo>
                    <a:lnTo>
                      <a:pt x="720" y="1359"/>
                    </a:lnTo>
                    <a:lnTo>
                      <a:pt x="736" y="1353"/>
                    </a:lnTo>
                    <a:lnTo>
                      <a:pt x="750" y="1346"/>
                    </a:lnTo>
                    <a:lnTo>
                      <a:pt x="763" y="1338"/>
                    </a:lnTo>
                    <a:lnTo>
                      <a:pt x="776" y="1328"/>
                    </a:lnTo>
                    <a:lnTo>
                      <a:pt x="789" y="1319"/>
                    </a:lnTo>
                    <a:lnTo>
                      <a:pt x="801" y="1309"/>
                    </a:lnTo>
                    <a:lnTo>
                      <a:pt x="813" y="1297"/>
                    </a:lnTo>
                    <a:lnTo>
                      <a:pt x="825" y="1286"/>
                    </a:lnTo>
                    <a:lnTo>
                      <a:pt x="836" y="1273"/>
                    </a:lnTo>
                    <a:lnTo>
                      <a:pt x="847" y="1260"/>
                    </a:lnTo>
                    <a:lnTo>
                      <a:pt x="856" y="1247"/>
                    </a:lnTo>
                    <a:lnTo>
                      <a:pt x="866" y="1233"/>
                    </a:lnTo>
                    <a:lnTo>
                      <a:pt x="874" y="1218"/>
                    </a:lnTo>
                    <a:lnTo>
                      <a:pt x="883" y="1203"/>
                    </a:lnTo>
                    <a:lnTo>
                      <a:pt x="890" y="1186"/>
                    </a:lnTo>
                    <a:lnTo>
                      <a:pt x="896" y="1169"/>
                    </a:lnTo>
                    <a:lnTo>
                      <a:pt x="902" y="1153"/>
                    </a:lnTo>
                    <a:lnTo>
                      <a:pt x="908" y="1135"/>
                    </a:lnTo>
                    <a:lnTo>
                      <a:pt x="911" y="1116"/>
                    </a:lnTo>
                    <a:lnTo>
                      <a:pt x="915" y="1096"/>
                    </a:lnTo>
                    <a:lnTo>
                      <a:pt x="918" y="1077"/>
                    </a:lnTo>
                    <a:lnTo>
                      <a:pt x="921" y="1057"/>
                    </a:lnTo>
                    <a:lnTo>
                      <a:pt x="922" y="1037"/>
                    </a:lnTo>
                    <a:lnTo>
                      <a:pt x="922" y="1015"/>
                    </a:lnTo>
                    <a:lnTo>
                      <a:pt x="922" y="1015"/>
                    </a:lnTo>
                    <a:lnTo>
                      <a:pt x="922" y="994"/>
                    </a:lnTo>
                    <a:lnTo>
                      <a:pt x="921" y="973"/>
                    </a:lnTo>
                    <a:lnTo>
                      <a:pt x="918" y="953"/>
                    </a:lnTo>
                    <a:lnTo>
                      <a:pt x="915" y="934"/>
                    </a:lnTo>
                    <a:lnTo>
                      <a:pt x="911" y="915"/>
                    </a:lnTo>
                    <a:lnTo>
                      <a:pt x="906" y="897"/>
                    </a:lnTo>
                    <a:lnTo>
                      <a:pt x="902" y="879"/>
                    </a:lnTo>
                    <a:lnTo>
                      <a:pt x="896" y="861"/>
                    </a:lnTo>
                    <a:lnTo>
                      <a:pt x="889" y="844"/>
                    </a:lnTo>
                    <a:lnTo>
                      <a:pt x="881" y="829"/>
                    </a:lnTo>
                    <a:lnTo>
                      <a:pt x="874" y="813"/>
                    </a:lnTo>
                    <a:lnTo>
                      <a:pt x="865" y="798"/>
                    </a:lnTo>
                    <a:lnTo>
                      <a:pt x="856" y="784"/>
                    </a:lnTo>
                    <a:lnTo>
                      <a:pt x="846" y="770"/>
                    </a:lnTo>
                    <a:lnTo>
                      <a:pt x="836" y="757"/>
                    </a:lnTo>
                    <a:lnTo>
                      <a:pt x="824" y="745"/>
                    </a:lnTo>
                    <a:lnTo>
                      <a:pt x="813" y="733"/>
                    </a:lnTo>
                    <a:lnTo>
                      <a:pt x="801" y="721"/>
                    </a:lnTo>
                    <a:lnTo>
                      <a:pt x="788" y="712"/>
                    </a:lnTo>
                    <a:lnTo>
                      <a:pt x="775" y="702"/>
                    </a:lnTo>
                    <a:lnTo>
                      <a:pt x="762" y="693"/>
                    </a:lnTo>
                    <a:lnTo>
                      <a:pt x="749" y="684"/>
                    </a:lnTo>
                    <a:lnTo>
                      <a:pt x="734" y="677"/>
                    </a:lnTo>
                    <a:lnTo>
                      <a:pt x="720" y="670"/>
                    </a:lnTo>
                    <a:lnTo>
                      <a:pt x="705" y="664"/>
                    </a:lnTo>
                    <a:lnTo>
                      <a:pt x="690" y="659"/>
                    </a:lnTo>
                    <a:lnTo>
                      <a:pt x="675" y="655"/>
                    </a:lnTo>
                    <a:lnTo>
                      <a:pt x="658" y="651"/>
                    </a:lnTo>
                    <a:lnTo>
                      <a:pt x="643" y="649"/>
                    </a:lnTo>
                    <a:lnTo>
                      <a:pt x="626" y="646"/>
                    </a:lnTo>
                    <a:lnTo>
                      <a:pt x="610" y="645"/>
                    </a:lnTo>
                    <a:lnTo>
                      <a:pt x="594" y="644"/>
                    </a:lnTo>
                    <a:close/>
                    <a:moveTo>
                      <a:pt x="654" y="1615"/>
                    </a:moveTo>
                    <a:lnTo>
                      <a:pt x="654" y="1615"/>
                    </a:lnTo>
                    <a:lnTo>
                      <a:pt x="620" y="1614"/>
                    </a:lnTo>
                    <a:lnTo>
                      <a:pt x="586" y="1610"/>
                    </a:lnTo>
                    <a:lnTo>
                      <a:pt x="554" y="1605"/>
                    </a:lnTo>
                    <a:lnTo>
                      <a:pt x="524" y="1598"/>
                    </a:lnTo>
                    <a:lnTo>
                      <a:pt x="496" y="1589"/>
                    </a:lnTo>
                    <a:lnTo>
                      <a:pt x="468" y="1578"/>
                    </a:lnTo>
                    <a:lnTo>
                      <a:pt x="443" y="1566"/>
                    </a:lnTo>
                    <a:lnTo>
                      <a:pt x="418" y="1553"/>
                    </a:lnTo>
                    <a:lnTo>
                      <a:pt x="395" y="1538"/>
                    </a:lnTo>
                    <a:lnTo>
                      <a:pt x="373" y="1523"/>
                    </a:lnTo>
                    <a:lnTo>
                      <a:pt x="352" y="1506"/>
                    </a:lnTo>
                    <a:lnTo>
                      <a:pt x="332" y="1488"/>
                    </a:lnTo>
                    <a:lnTo>
                      <a:pt x="314" y="1470"/>
                    </a:lnTo>
                    <a:lnTo>
                      <a:pt x="296" y="1451"/>
                    </a:lnTo>
                    <a:lnTo>
                      <a:pt x="279" y="1431"/>
                    </a:lnTo>
                    <a:lnTo>
                      <a:pt x="264" y="1412"/>
                    </a:lnTo>
                    <a:lnTo>
                      <a:pt x="264" y="1590"/>
                    </a:lnTo>
                    <a:lnTo>
                      <a:pt x="0" y="1590"/>
                    </a:lnTo>
                    <a:lnTo>
                      <a:pt x="0" y="0"/>
                    </a:lnTo>
                    <a:lnTo>
                      <a:pt x="264" y="0"/>
                    </a:lnTo>
                    <a:lnTo>
                      <a:pt x="264" y="632"/>
                    </a:lnTo>
                    <a:lnTo>
                      <a:pt x="264" y="632"/>
                    </a:lnTo>
                    <a:lnTo>
                      <a:pt x="281" y="609"/>
                    </a:lnTo>
                    <a:lnTo>
                      <a:pt x="297" y="588"/>
                    </a:lnTo>
                    <a:lnTo>
                      <a:pt x="315" y="567"/>
                    </a:lnTo>
                    <a:lnTo>
                      <a:pt x="334" y="547"/>
                    </a:lnTo>
                    <a:lnTo>
                      <a:pt x="355" y="528"/>
                    </a:lnTo>
                    <a:lnTo>
                      <a:pt x="376" y="510"/>
                    </a:lnTo>
                    <a:lnTo>
                      <a:pt x="398" y="493"/>
                    </a:lnTo>
                    <a:lnTo>
                      <a:pt x="422" y="479"/>
                    </a:lnTo>
                    <a:lnTo>
                      <a:pt x="445" y="465"/>
                    </a:lnTo>
                    <a:lnTo>
                      <a:pt x="472" y="453"/>
                    </a:lnTo>
                    <a:lnTo>
                      <a:pt x="498" y="442"/>
                    </a:lnTo>
                    <a:lnTo>
                      <a:pt x="527" y="432"/>
                    </a:lnTo>
                    <a:lnTo>
                      <a:pt x="557" y="425"/>
                    </a:lnTo>
                    <a:lnTo>
                      <a:pt x="588" y="420"/>
                    </a:lnTo>
                    <a:lnTo>
                      <a:pt x="620" y="417"/>
                    </a:lnTo>
                    <a:lnTo>
                      <a:pt x="654" y="416"/>
                    </a:lnTo>
                    <a:lnTo>
                      <a:pt x="654" y="416"/>
                    </a:lnTo>
                    <a:lnTo>
                      <a:pt x="680" y="417"/>
                    </a:lnTo>
                    <a:lnTo>
                      <a:pt x="705" y="418"/>
                    </a:lnTo>
                    <a:lnTo>
                      <a:pt x="730" y="422"/>
                    </a:lnTo>
                    <a:lnTo>
                      <a:pt x="755" y="425"/>
                    </a:lnTo>
                    <a:lnTo>
                      <a:pt x="780" y="431"/>
                    </a:lnTo>
                    <a:lnTo>
                      <a:pt x="805" y="438"/>
                    </a:lnTo>
                    <a:lnTo>
                      <a:pt x="829" y="447"/>
                    </a:lnTo>
                    <a:lnTo>
                      <a:pt x="853" y="455"/>
                    </a:lnTo>
                    <a:lnTo>
                      <a:pt x="877" y="466"/>
                    </a:lnTo>
                    <a:lnTo>
                      <a:pt x="899" y="478"/>
                    </a:lnTo>
                    <a:lnTo>
                      <a:pt x="922" y="490"/>
                    </a:lnTo>
                    <a:lnTo>
                      <a:pt x="943" y="504"/>
                    </a:lnTo>
                    <a:lnTo>
                      <a:pt x="965" y="520"/>
                    </a:lnTo>
                    <a:lnTo>
                      <a:pt x="985" y="535"/>
                    </a:lnTo>
                    <a:lnTo>
                      <a:pt x="1006" y="553"/>
                    </a:lnTo>
                    <a:lnTo>
                      <a:pt x="1025" y="571"/>
                    </a:lnTo>
                    <a:lnTo>
                      <a:pt x="1043" y="591"/>
                    </a:lnTo>
                    <a:lnTo>
                      <a:pt x="1061" y="612"/>
                    </a:lnTo>
                    <a:lnTo>
                      <a:pt x="1077" y="634"/>
                    </a:lnTo>
                    <a:lnTo>
                      <a:pt x="1093" y="657"/>
                    </a:lnTo>
                    <a:lnTo>
                      <a:pt x="1107" y="681"/>
                    </a:lnTo>
                    <a:lnTo>
                      <a:pt x="1120" y="706"/>
                    </a:lnTo>
                    <a:lnTo>
                      <a:pt x="1133" y="732"/>
                    </a:lnTo>
                    <a:lnTo>
                      <a:pt x="1144" y="760"/>
                    </a:lnTo>
                    <a:lnTo>
                      <a:pt x="1155" y="788"/>
                    </a:lnTo>
                    <a:lnTo>
                      <a:pt x="1164" y="817"/>
                    </a:lnTo>
                    <a:lnTo>
                      <a:pt x="1172" y="848"/>
                    </a:lnTo>
                    <a:lnTo>
                      <a:pt x="1179" y="879"/>
                    </a:lnTo>
                    <a:lnTo>
                      <a:pt x="1184" y="911"/>
                    </a:lnTo>
                    <a:lnTo>
                      <a:pt x="1187" y="945"/>
                    </a:lnTo>
                    <a:lnTo>
                      <a:pt x="1189" y="979"/>
                    </a:lnTo>
                    <a:lnTo>
                      <a:pt x="1191" y="1015"/>
                    </a:lnTo>
                    <a:lnTo>
                      <a:pt x="1191" y="1015"/>
                    </a:lnTo>
                    <a:lnTo>
                      <a:pt x="1189" y="1050"/>
                    </a:lnTo>
                    <a:lnTo>
                      <a:pt x="1187" y="1084"/>
                    </a:lnTo>
                    <a:lnTo>
                      <a:pt x="1184" y="1118"/>
                    </a:lnTo>
                    <a:lnTo>
                      <a:pt x="1179" y="1151"/>
                    </a:lnTo>
                    <a:lnTo>
                      <a:pt x="1172" y="1182"/>
                    </a:lnTo>
                    <a:lnTo>
                      <a:pt x="1164" y="1212"/>
                    </a:lnTo>
                    <a:lnTo>
                      <a:pt x="1155" y="1242"/>
                    </a:lnTo>
                    <a:lnTo>
                      <a:pt x="1145" y="1271"/>
                    </a:lnTo>
                    <a:lnTo>
                      <a:pt x="1133" y="1297"/>
                    </a:lnTo>
                    <a:lnTo>
                      <a:pt x="1121" y="1323"/>
                    </a:lnTo>
                    <a:lnTo>
                      <a:pt x="1107" y="1348"/>
                    </a:lnTo>
                    <a:lnTo>
                      <a:pt x="1093" y="1374"/>
                    </a:lnTo>
                    <a:lnTo>
                      <a:pt x="1077" y="1396"/>
                    </a:lnTo>
                    <a:lnTo>
                      <a:pt x="1061" y="1418"/>
                    </a:lnTo>
                    <a:lnTo>
                      <a:pt x="1044" y="1439"/>
                    </a:lnTo>
                    <a:lnTo>
                      <a:pt x="1025" y="1458"/>
                    </a:lnTo>
                    <a:lnTo>
                      <a:pt x="1006" y="1477"/>
                    </a:lnTo>
                    <a:lnTo>
                      <a:pt x="986" y="1494"/>
                    </a:lnTo>
                    <a:lnTo>
                      <a:pt x="965" y="1511"/>
                    </a:lnTo>
                    <a:lnTo>
                      <a:pt x="945" y="1525"/>
                    </a:lnTo>
                    <a:lnTo>
                      <a:pt x="922" y="1540"/>
                    </a:lnTo>
                    <a:lnTo>
                      <a:pt x="900" y="1553"/>
                    </a:lnTo>
                    <a:lnTo>
                      <a:pt x="877" y="1565"/>
                    </a:lnTo>
                    <a:lnTo>
                      <a:pt x="854" y="1574"/>
                    </a:lnTo>
                    <a:lnTo>
                      <a:pt x="830" y="1584"/>
                    </a:lnTo>
                    <a:lnTo>
                      <a:pt x="805" y="1592"/>
                    </a:lnTo>
                    <a:lnTo>
                      <a:pt x="781" y="1598"/>
                    </a:lnTo>
                    <a:lnTo>
                      <a:pt x="756" y="1604"/>
                    </a:lnTo>
                    <a:lnTo>
                      <a:pt x="731" y="1609"/>
                    </a:lnTo>
                    <a:lnTo>
                      <a:pt x="706" y="1611"/>
                    </a:lnTo>
                    <a:lnTo>
                      <a:pt x="680" y="1614"/>
                    </a:lnTo>
                    <a:lnTo>
                      <a:pt x="654" y="16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2" name="Freeform 17"/>
              <p:cNvSpPr>
                <a:spLocks noEditPoints="1"/>
              </p:cNvSpPr>
              <p:nvPr userDrawn="1"/>
            </p:nvSpPr>
            <p:spPr bwMode="auto">
              <a:xfrm>
                <a:off x="5365750" y="3117850"/>
                <a:ext cx="973138" cy="952500"/>
              </a:xfrm>
              <a:custGeom>
                <a:avLst/>
                <a:gdLst>
                  <a:gd name="T0" fmla="*/ 551 w 1226"/>
                  <a:gd name="T1" fmla="*/ 235 h 1200"/>
                  <a:gd name="T2" fmla="*/ 465 w 1226"/>
                  <a:gd name="T3" fmla="*/ 260 h 1200"/>
                  <a:gd name="T4" fmla="*/ 394 w 1226"/>
                  <a:gd name="T5" fmla="*/ 304 h 1200"/>
                  <a:gd name="T6" fmla="*/ 335 w 1226"/>
                  <a:gd name="T7" fmla="*/ 365 h 1200"/>
                  <a:gd name="T8" fmla="*/ 293 w 1226"/>
                  <a:gd name="T9" fmla="*/ 439 h 1200"/>
                  <a:gd name="T10" fmla="*/ 268 w 1226"/>
                  <a:gd name="T11" fmla="*/ 525 h 1200"/>
                  <a:gd name="T12" fmla="*/ 262 w 1226"/>
                  <a:gd name="T13" fmla="*/ 599 h 1200"/>
                  <a:gd name="T14" fmla="*/ 273 w 1226"/>
                  <a:gd name="T15" fmla="*/ 691 h 1200"/>
                  <a:gd name="T16" fmla="*/ 303 w 1226"/>
                  <a:gd name="T17" fmla="*/ 776 h 1200"/>
                  <a:gd name="T18" fmla="*/ 350 w 1226"/>
                  <a:gd name="T19" fmla="*/ 849 h 1200"/>
                  <a:gd name="T20" fmla="*/ 413 w 1226"/>
                  <a:gd name="T21" fmla="*/ 907 h 1200"/>
                  <a:gd name="T22" fmla="*/ 488 w 1226"/>
                  <a:gd name="T23" fmla="*/ 949 h 1200"/>
                  <a:gd name="T24" fmla="*/ 575 w 1226"/>
                  <a:gd name="T25" fmla="*/ 969 h 1200"/>
                  <a:gd name="T26" fmla="*/ 653 w 1226"/>
                  <a:gd name="T27" fmla="*/ 969 h 1200"/>
                  <a:gd name="T28" fmla="*/ 741 w 1226"/>
                  <a:gd name="T29" fmla="*/ 949 h 1200"/>
                  <a:gd name="T30" fmla="*/ 818 w 1226"/>
                  <a:gd name="T31" fmla="*/ 909 h 1200"/>
                  <a:gd name="T32" fmla="*/ 879 w 1226"/>
                  <a:gd name="T33" fmla="*/ 851 h 1200"/>
                  <a:gd name="T34" fmla="*/ 924 w 1226"/>
                  <a:gd name="T35" fmla="*/ 778 h 1200"/>
                  <a:gd name="T36" fmla="*/ 953 w 1226"/>
                  <a:gd name="T37" fmla="*/ 695 h 1200"/>
                  <a:gd name="T38" fmla="*/ 962 w 1226"/>
                  <a:gd name="T39" fmla="*/ 604 h 1200"/>
                  <a:gd name="T40" fmla="*/ 955 w 1226"/>
                  <a:gd name="T41" fmla="*/ 529 h 1200"/>
                  <a:gd name="T42" fmla="*/ 930 w 1226"/>
                  <a:gd name="T43" fmla="*/ 443 h 1200"/>
                  <a:gd name="T44" fmla="*/ 886 w 1226"/>
                  <a:gd name="T45" fmla="*/ 366 h 1200"/>
                  <a:gd name="T46" fmla="*/ 826 w 1226"/>
                  <a:gd name="T47" fmla="*/ 305 h 1200"/>
                  <a:gd name="T48" fmla="*/ 752 w 1226"/>
                  <a:gd name="T49" fmla="*/ 260 h 1200"/>
                  <a:gd name="T50" fmla="*/ 666 w 1226"/>
                  <a:gd name="T51" fmla="*/ 235 h 1200"/>
                  <a:gd name="T52" fmla="*/ 609 w 1226"/>
                  <a:gd name="T53" fmla="*/ 1200 h 1200"/>
                  <a:gd name="T54" fmla="*/ 452 w 1226"/>
                  <a:gd name="T55" fmla="*/ 1182 h 1200"/>
                  <a:gd name="T56" fmla="*/ 313 w 1226"/>
                  <a:gd name="T57" fmla="*/ 1128 h 1200"/>
                  <a:gd name="T58" fmla="*/ 193 w 1226"/>
                  <a:gd name="T59" fmla="*/ 1045 h 1200"/>
                  <a:gd name="T60" fmla="*/ 100 w 1226"/>
                  <a:gd name="T61" fmla="*/ 937 h 1200"/>
                  <a:gd name="T62" fmla="*/ 34 w 1226"/>
                  <a:gd name="T63" fmla="*/ 808 h 1200"/>
                  <a:gd name="T64" fmla="*/ 2 w 1226"/>
                  <a:gd name="T65" fmla="*/ 665 h 1200"/>
                  <a:gd name="T66" fmla="*/ 2 w 1226"/>
                  <a:gd name="T67" fmla="*/ 542 h 1200"/>
                  <a:gd name="T68" fmla="*/ 34 w 1226"/>
                  <a:gd name="T69" fmla="*/ 396 h 1200"/>
                  <a:gd name="T70" fmla="*/ 100 w 1226"/>
                  <a:gd name="T71" fmla="*/ 267 h 1200"/>
                  <a:gd name="T72" fmla="*/ 195 w 1226"/>
                  <a:gd name="T73" fmla="*/ 157 h 1200"/>
                  <a:gd name="T74" fmla="*/ 315 w 1226"/>
                  <a:gd name="T75" fmla="*/ 73 h 1200"/>
                  <a:gd name="T76" fmla="*/ 456 w 1226"/>
                  <a:gd name="T77" fmla="*/ 19 h 1200"/>
                  <a:gd name="T78" fmla="*/ 613 w 1226"/>
                  <a:gd name="T79" fmla="*/ 0 h 1200"/>
                  <a:gd name="T80" fmla="*/ 741 w 1226"/>
                  <a:gd name="T81" fmla="*/ 12 h 1200"/>
                  <a:gd name="T82" fmla="*/ 886 w 1226"/>
                  <a:gd name="T83" fmla="*/ 58 h 1200"/>
                  <a:gd name="T84" fmla="*/ 1009 w 1226"/>
                  <a:gd name="T85" fmla="*/ 137 h 1200"/>
                  <a:gd name="T86" fmla="*/ 1109 w 1226"/>
                  <a:gd name="T87" fmla="*/ 240 h 1200"/>
                  <a:gd name="T88" fmla="*/ 1180 w 1226"/>
                  <a:gd name="T89" fmla="*/ 365 h 1200"/>
                  <a:gd name="T90" fmla="*/ 1219 w 1226"/>
                  <a:gd name="T91" fmla="*/ 507 h 1200"/>
                  <a:gd name="T92" fmla="*/ 1225 w 1226"/>
                  <a:gd name="T93" fmla="*/ 629 h 1200"/>
                  <a:gd name="T94" fmla="*/ 1200 w 1226"/>
                  <a:gd name="T95" fmla="*/ 777 h 1200"/>
                  <a:gd name="T96" fmla="*/ 1140 w 1226"/>
                  <a:gd name="T97" fmla="*/ 910 h 1200"/>
                  <a:gd name="T98" fmla="*/ 1051 w 1226"/>
                  <a:gd name="T99" fmla="*/ 1023 h 1200"/>
                  <a:gd name="T100" fmla="*/ 936 w 1226"/>
                  <a:gd name="T101" fmla="*/ 1113 h 1200"/>
                  <a:gd name="T102" fmla="*/ 797 w 1226"/>
                  <a:gd name="T103" fmla="*/ 1173 h 1200"/>
                  <a:gd name="T104" fmla="*/ 642 w 1226"/>
                  <a:gd name="T105"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26" h="1200">
                    <a:moveTo>
                      <a:pt x="609" y="230"/>
                    </a:moveTo>
                    <a:lnTo>
                      <a:pt x="609" y="230"/>
                    </a:lnTo>
                    <a:lnTo>
                      <a:pt x="590" y="231"/>
                    </a:lnTo>
                    <a:lnTo>
                      <a:pt x="570" y="233"/>
                    </a:lnTo>
                    <a:lnTo>
                      <a:pt x="551" y="235"/>
                    </a:lnTo>
                    <a:lnTo>
                      <a:pt x="533" y="239"/>
                    </a:lnTo>
                    <a:lnTo>
                      <a:pt x="516" y="242"/>
                    </a:lnTo>
                    <a:lnTo>
                      <a:pt x="499" y="247"/>
                    </a:lnTo>
                    <a:lnTo>
                      <a:pt x="482" y="253"/>
                    </a:lnTo>
                    <a:lnTo>
                      <a:pt x="465" y="260"/>
                    </a:lnTo>
                    <a:lnTo>
                      <a:pt x="450" y="267"/>
                    </a:lnTo>
                    <a:lnTo>
                      <a:pt x="436" y="276"/>
                    </a:lnTo>
                    <a:lnTo>
                      <a:pt x="421" y="284"/>
                    </a:lnTo>
                    <a:lnTo>
                      <a:pt x="407" y="293"/>
                    </a:lnTo>
                    <a:lnTo>
                      <a:pt x="394" y="304"/>
                    </a:lnTo>
                    <a:lnTo>
                      <a:pt x="381" y="315"/>
                    </a:lnTo>
                    <a:lnTo>
                      <a:pt x="369" y="327"/>
                    </a:lnTo>
                    <a:lnTo>
                      <a:pt x="357" y="339"/>
                    </a:lnTo>
                    <a:lnTo>
                      <a:pt x="346" y="352"/>
                    </a:lnTo>
                    <a:lnTo>
                      <a:pt x="335" y="365"/>
                    </a:lnTo>
                    <a:lnTo>
                      <a:pt x="326" y="378"/>
                    </a:lnTo>
                    <a:lnTo>
                      <a:pt x="316" y="394"/>
                    </a:lnTo>
                    <a:lnTo>
                      <a:pt x="308" y="408"/>
                    </a:lnTo>
                    <a:lnTo>
                      <a:pt x="301" y="424"/>
                    </a:lnTo>
                    <a:lnTo>
                      <a:pt x="293" y="439"/>
                    </a:lnTo>
                    <a:lnTo>
                      <a:pt x="287" y="456"/>
                    </a:lnTo>
                    <a:lnTo>
                      <a:pt x="281" y="473"/>
                    </a:lnTo>
                    <a:lnTo>
                      <a:pt x="277" y="489"/>
                    </a:lnTo>
                    <a:lnTo>
                      <a:pt x="272" y="507"/>
                    </a:lnTo>
                    <a:lnTo>
                      <a:pt x="268" y="525"/>
                    </a:lnTo>
                    <a:lnTo>
                      <a:pt x="266" y="543"/>
                    </a:lnTo>
                    <a:lnTo>
                      <a:pt x="265" y="561"/>
                    </a:lnTo>
                    <a:lnTo>
                      <a:pt x="264" y="580"/>
                    </a:lnTo>
                    <a:lnTo>
                      <a:pt x="262" y="599"/>
                    </a:lnTo>
                    <a:lnTo>
                      <a:pt x="262" y="599"/>
                    </a:lnTo>
                    <a:lnTo>
                      <a:pt x="264" y="618"/>
                    </a:lnTo>
                    <a:lnTo>
                      <a:pt x="265" y="637"/>
                    </a:lnTo>
                    <a:lnTo>
                      <a:pt x="266" y="655"/>
                    </a:lnTo>
                    <a:lnTo>
                      <a:pt x="270" y="673"/>
                    </a:lnTo>
                    <a:lnTo>
                      <a:pt x="273" y="691"/>
                    </a:lnTo>
                    <a:lnTo>
                      <a:pt x="278" y="709"/>
                    </a:lnTo>
                    <a:lnTo>
                      <a:pt x="283" y="727"/>
                    </a:lnTo>
                    <a:lnTo>
                      <a:pt x="289" y="744"/>
                    </a:lnTo>
                    <a:lnTo>
                      <a:pt x="296" y="760"/>
                    </a:lnTo>
                    <a:lnTo>
                      <a:pt x="303" y="776"/>
                    </a:lnTo>
                    <a:lnTo>
                      <a:pt x="311" y="792"/>
                    </a:lnTo>
                    <a:lnTo>
                      <a:pt x="320" y="807"/>
                    </a:lnTo>
                    <a:lnTo>
                      <a:pt x="329" y="821"/>
                    </a:lnTo>
                    <a:lnTo>
                      <a:pt x="339" y="836"/>
                    </a:lnTo>
                    <a:lnTo>
                      <a:pt x="350" y="849"/>
                    </a:lnTo>
                    <a:lnTo>
                      <a:pt x="361" y="862"/>
                    </a:lnTo>
                    <a:lnTo>
                      <a:pt x="373" y="874"/>
                    </a:lnTo>
                    <a:lnTo>
                      <a:pt x="385" y="886"/>
                    </a:lnTo>
                    <a:lnTo>
                      <a:pt x="398" y="898"/>
                    </a:lnTo>
                    <a:lnTo>
                      <a:pt x="413" y="907"/>
                    </a:lnTo>
                    <a:lnTo>
                      <a:pt x="426" y="917"/>
                    </a:lnTo>
                    <a:lnTo>
                      <a:pt x="441" y="926"/>
                    </a:lnTo>
                    <a:lnTo>
                      <a:pt x="457" y="935"/>
                    </a:lnTo>
                    <a:lnTo>
                      <a:pt x="473" y="942"/>
                    </a:lnTo>
                    <a:lnTo>
                      <a:pt x="488" y="949"/>
                    </a:lnTo>
                    <a:lnTo>
                      <a:pt x="505" y="955"/>
                    </a:lnTo>
                    <a:lnTo>
                      <a:pt x="522" y="960"/>
                    </a:lnTo>
                    <a:lnTo>
                      <a:pt x="539" y="964"/>
                    </a:lnTo>
                    <a:lnTo>
                      <a:pt x="557" y="967"/>
                    </a:lnTo>
                    <a:lnTo>
                      <a:pt x="575" y="969"/>
                    </a:lnTo>
                    <a:lnTo>
                      <a:pt x="594" y="971"/>
                    </a:lnTo>
                    <a:lnTo>
                      <a:pt x="613" y="972"/>
                    </a:lnTo>
                    <a:lnTo>
                      <a:pt x="613" y="972"/>
                    </a:lnTo>
                    <a:lnTo>
                      <a:pt x="634" y="971"/>
                    </a:lnTo>
                    <a:lnTo>
                      <a:pt x="653" y="969"/>
                    </a:lnTo>
                    <a:lnTo>
                      <a:pt x="672" y="967"/>
                    </a:lnTo>
                    <a:lnTo>
                      <a:pt x="690" y="964"/>
                    </a:lnTo>
                    <a:lnTo>
                      <a:pt x="708" y="960"/>
                    </a:lnTo>
                    <a:lnTo>
                      <a:pt x="725" y="955"/>
                    </a:lnTo>
                    <a:lnTo>
                      <a:pt x="741" y="949"/>
                    </a:lnTo>
                    <a:lnTo>
                      <a:pt x="758" y="942"/>
                    </a:lnTo>
                    <a:lnTo>
                      <a:pt x="774" y="935"/>
                    </a:lnTo>
                    <a:lnTo>
                      <a:pt x="789" y="926"/>
                    </a:lnTo>
                    <a:lnTo>
                      <a:pt x="803" y="918"/>
                    </a:lnTo>
                    <a:lnTo>
                      <a:pt x="818" y="909"/>
                    </a:lnTo>
                    <a:lnTo>
                      <a:pt x="831" y="898"/>
                    </a:lnTo>
                    <a:lnTo>
                      <a:pt x="844" y="887"/>
                    </a:lnTo>
                    <a:lnTo>
                      <a:pt x="856" y="875"/>
                    </a:lnTo>
                    <a:lnTo>
                      <a:pt x="868" y="863"/>
                    </a:lnTo>
                    <a:lnTo>
                      <a:pt x="879" y="851"/>
                    </a:lnTo>
                    <a:lnTo>
                      <a:pt x="889" y="837"/>
                    </a:lnTo>
                    <a:lnTo>
                      <a:pt x="899" y="824"/>
                    </a:lnTo>
                    <a:lnTo>
                      <a:pt x="908" y="809"/>
                    </a:lnTo>
                    <a:lnTo>
                      <a:pt x="917" y="794"/>
                    </a:lnTo>
                    <a:lnTo>
                      <a:pt x="924" y="778"/>
                    </a:lnTo>
                    <a:lnTo>
                      <a:pt x="931" y="763"/>
                    </a:lnTo>
                    <a:lnTo>
                      <a:pt x="938" y="746"/>
                    </a:lnTo>
                    <a:lnTo>
                      <a:pt x="943" y="729"/>
                    </a:lnTo>
                    <a:lnTo>
                      <a:pt x="948" y="713"/>
                    </a:lnTo>
                    <a:lnTo>
                      <a:pt x="953" y="695"/>
                    </a:lnTo>
                    <a:lnTo>
                      <a:pt x="956" y="677"/>
                    </a:lnTo>
                    <a:lnTo>
                      <a:pt x="959" y="659"/>
                    </a:lnTo>
                    <a:lnTo>
                      <a:pt x="961" y="641"/>
                    </a:lnTo>
                    <a:lnTo>
                      <a:pt x="962" y="622"/>
                    </a:lnTo>
                    <a:lnTo>
                      <a:pt x="962" y="604"/>
                    </a:lnTo>
                    <a:lnTo>
                      <a:pt x="962" y="604"/>
                    </a:lnTo>
                    <a:lnTo>
                      <a:pt x="962" y="585"/>
                    </a:lnTo>
                    <a:lnTo>
                      <a:pt x="961" y="566"/>
                    </a:lnTo>
                    <a:lnTo>
                      <a:pt x="959" y="547"/>
                    </a:lnTo>
                    <a:lnTo>
                      <a:pt x="955" y="529"/>
                    </a:lnTo>
                    <a:lnTo>
                      <a:pt x="951" y="511"/>
                    </a:lnTo>
                    <a:lnTo>
                      <a:pt x="948" y="493"/>
                    </a:lnTo>
                    <a:lnTo>
                      <a:pt x="942" y="476"/>
                    </a:lnTo>
                    <a:lnTo>
                      <a:pt x="936" y="458"/>
                    </a:lnTo>
                    <a:lnTo>
                      <a:pt x="930" y="443"/>
                    </a:lnTo>
                    <a:lnTo>
                      <a:pt x="922" y="426"/>
                    </a:lnTo>
                    <a:lnTo>
                      <a:pt x="914" y="411"/>
                    </a:lnTo>
                    <a:lnTo>
                      <a:pt x="905" y="395"/>
                    </a:lnTo>
                    <a:lnTo>
                      <a:pt x="895" y="381"/>
                    </a:lnTo>
                    <a:lnTo>
                      <a:pt x="886" y="366"/>
                    </a:lnTo>
                    <a:lnTo>
                      <a:pt x="875" y="353"/>
                    </a:lnTo>
                    <a:lnTo>
                      <a:pt x="863" y="340"/>
                    </a:lnTo>
                    <a:lnTo>
                      <a:pt x="851" y="328"/>
                    </a:lnTo>
                    <a:lnTo>
                      <a:pt x="839" y="316"/>
                    </a:lnTo>
                    <a:lnTo>
                      <a:pt x="826" y="305"/>
                    </a:lnTo>
                    <a:lnTo>
                      <a:pt x="812" y="295"/>
                    </a:lnTo>
                    <a:lnTo>
                      <a:pt x="797" y="285"/>
                    </a:lnTo>
                    <a:lnTo>
                      <a:pt x="783" y="276"/>
                    </a:lnTo>
                    <a:lnTo>
                      <a:pt x="768" y="267"/>
                    </a:lnTo>
                    <a:lnTo>
                      <a:pt x="752" y="260"/>
                    </a:lnTo>
                    <a:lnTo>
                      <a:pt x="735" y="253"/>
                    </a:lnTo>
                    <a:lnTo>
                      <a:pt x="719" y="247"/>
                    </a:lnTo>
                    <a:lnTo>
                      <a:pt x="702" y="242"/>
                    </a:lnTo>
                    <a:lnTo>
                      <a:pt x="684" y="239"/>
                    </a:lnTo>
                    <a:lnTo>
                      <a:pt x="666" y="235"/>
                    </a:lnTo>
                    <a:lnTo>
                      <a:pt x="647" y="233"/>
                    </a:lnTo>
                    <a:lnTo>
                      <a:pt x="629" y="231"/>
                    </a:lnTo>
                    <a:lnTo>
                      <a:pt x="609" y="230"/>
                    </a:lnTo>
                    <a:close/>
                    <a:moveTo>
                      <a:pt x="609" y="1200"/>
                    </a:moveTo>
                    <a:lnTo>
                      <a:pt x="609" y="1200"/>
                    </a:lnTo>
                    <a:lnTo>
                      <a:pt x="576" y="1200"/>
                    </a:lnTo>
                    <a:lnTo>
                      <a:pt x="544" y="1198"/>
                    </a:lnTo>
                    <a:lnTo>
                      <a:pt x="513" y="1194"/>
                    </a:lnTo>
                    <a:lnTo>
                      <a:pt x="482" y="1188"/>
                    </a:lnTo>
                    <a:lnTo>
                      <a:pt x="452" y="1182"/>
                    </a:lnTo>
                    <a:lnTo>
                      <a:pt x="422" y="1174"/>
                    </a:lnTo>
                    <a:lnTo>
                      <a:pt x="394" y="1164"/>
                    </a:lnTo>
                    <a:lnTo>
                      <a:pt x="366" y="1153"/>
                    </a:lnTo>
                    <a:lnTo>
                      <a:pt x="339" y="1141"/>
                    </a:lnTo>
                    <a:lnTo>
                      <a:pt x="313" y="1128"/>
                    </a:lnTo>
                    <a:lnTo>
                      <a:pt x="286" y="1114"/>
                    </a:lnTo>
                    <a:lnTo>
                      <a:pt x="262" y="1098"/>
                    </a:lnTo>
                    <a:lnTo>
                      <a:pt x="238" y="1082"/>
                    </a:lnTo>
                    <a:lnTo>
                      <a:pt x="216" y="1064"/>
                    </a:lnTo>
                    <a:lnTo>
                      <a:pt x="193" y="1045"/>
                    </a:lnTo>
                    <a:lnTo>
                      <a:pt x="173" y="1026"/>
                    </a:lnTo>
                    <a:lnTo>
                      <a:pt x="152" y="1004"/>
                    </a:lnTo>
                    <a:lnTo>
                      <a:pt x="133" y="983"/>
                    </a:lnTo>
                    <a:lnTo>
                      <a:pt x="117" y="960"/>
                    </a:lnTo>
                    <a:lnTo>
                      <a:pt x="100" y="937"/>
                    </a:lnTo>
                    <a:lnTo>
                      <a:pt x="84" y="912"/>
                    </a:lnTo>
                    <a:lnTo>
                      <a:pt x="70" y="887"/>
                    </a:lnTo>
                    <a:lnTo>
                      <a:pt x="57" y="862"/>
                    </a:lnTo>
                    <a:lnTo>
                      <a:pt x="45" y="836"/>
                    </a:lnTo>
                    <a:lnTo>
                      <a:pt x="34" y="808"/>
                    </a:lnTo>
                    <a:lnTo>
                      <a:pt x="26" y="781"/>
                    </a:lnTo>
                    <a:lnTo>
                      <a:pt x="18" y="752"/>
                    </a:lnTo>
                    <a:lnTo>
                      <a:pt x="10" y="723"/>
                    </a:lnTo>
                    <a:lnTo>
                      <a:pt x="6" y="694"/>
                    </a:lnTo>
                    <a:lnTo>
                      <a:pt x="2" y="665"/>
                    </a:lnTo>
                    <a:lnTo>
                      <a:pt x="0" y="634"/>
                    </a:lnTo>
                    <a:lnTo>
                      <a:pt x="0" y="604"/>
                    </a:lnTo>
                    <a:lnTo>
                      <a:pt x="0" y="604"/>
                    </a:lnTo>
                    <a:lnTo>
                      <a:pt x="0" y="573"/>
                    </a:lnTo>
                    <a:lnTo>
                      <a:pt x="2" y="542"/>
                    </a:lnTo>
                    <a:lnTo>
                      <a:pt x="6" y="512"/>
                    </a:lnTo>
                    <a:lnTo>
                      <a:pt x="12" y="482"/>
                    </a:lnTo>
                    <a:lnTo>
                      <a:pt x="18" y="454"/>
                    </a:lnTo>
                    <a:lnTo>
                      <a:pt x="26" y="425"/>
                    </a:lnTo>
                    <a:lnTo>
                      <a:pt x="34" y="396"/>
                    </a:lnTo>
                    <a:lnTo>
                      <a:pt x="45" y="370"/>
                    </a:lnTo>
                    <a:lnTo>
                      <a:pt x="57" y="342"/>
                    </a:lnTo>
                    <a:lnTo>
                      <a:pt x="70" y="316"/>
                    </a:lnTo>
                    <a:lnTo>
                      <a:pt x="84" y="291"/>
                    </a:lnTo>
                    <a:lnTo>
                      <a:pt x="100" y="267"/>
                    </a:lnTo>
                    <a:lnTo>
                      <a:pt x="117" y="243"/>
                    </a:lnTo>
                    <a:lnTo>
                      <a:pt x="135" y="221"/>
                    </a:lnTo>
                    <a:lnTo>
                      <a:pt x="154" y="198"/>
                    </a:lnTo>
                    <a:lnTo>
                      <a:pt x="174" y="178"/>
                    </a:lnTo>
                    <a:lnTo>
                      <a:pt x="195" y="157"/>
                    </a:lnTo>
                    <a:lnTo>
                      <a:pt x="217" y="138"/>
                    </a:lnTo>
                    <a:lnTo>
                      <a:pt x="240" y="120"/>
                    </a:lnTo>
                    <a:lnTo>
                      <a:pt x="264" y="104"/>
                    </a:lnTo>
                    <a:lnTo>
                      <a:pt x="289" y="88"/>
                    </a:lnTo>
                    <a:lnTo>
                      <a:pt x="315" y="73"/>
                    </a:lnTo>
                    <a:lnTo>
                      <a:pt x="341" y="59"/>
                    </a:lnTo>
                    <a:lnTo>
                      <a:pt x="369" y="47"/>
                    </a:lnTo>
                    <a:lnTo>
                      <a:pt x="397" y="37"/>
                    </a:lnTo>
                    <a:lnTo>
                      <a:pt x="426" y="27"/>
                    </a:lnTo>
                    <a:lnTo>
                      <a:pt x="456" y="19"/>
                    </a:lnTo>
                    <a:lnTo>
                      <a:pt x="486" y="12"/>
                    </a:lnTo>
                    <a:lnTo>
                      <a:pt x="517" y="7"/>
                    </a:lnTo>
                    <a:lnTo>
                      <a:pt x="549" y="3"/>
                    </a:lnTo>
                    <a:lnTo>
                      <a:pt x="581" y="1"/>
                    </a:lnTo>
                    <a:lnTo>
                      <a:pt x="613" y="0"/>
                    </a:lnTo>
                    <a:lnTo>
                      <a:pt x="613" y="0"/>
                    </a:lnTo>
                    <a:lnTo>
                      <a:pt x="647" y="1"/>
                    </a:lnTo>
                    <a:lnTo>
                      <a:pt x="679" y="3"/>
                    </a:lnTo>
                    <a:lnTo>
                      <a:pt x="710" y="7"/>
                    </a:lnTo>
                    <a:lnTo>
                      <a:pt x="741" y="12"/>
                    </a:lnTo>
                    <a:lnTo>
                      <a:pt x="771" y="19"/>
                    </a:lnTo>
                    <a:lnTo>
                      <a:pt x="801" y="27"/>
                    </a:lnTo>
                    <a:lnTo>
                      <a:pt x="830" y="35"/>
                    </a:lnTo>
                    <a:lnTo>
                      <a:pt x="858" y="46"/>
                    </a:lnTo>
                    <a:lnTo>
                      <a:pt x="886" y="58"/>
                    </a:lnTo>
                    <a:lnTo>
                      <a:pt x="912" y="73"/>
                    </a:lnTo>
                    <a:lnTo>
                      <a:pt x="937" y="87"/>
                    </a:lnTo>
                    <a:lnTo>
                      <a:pt x="962" y="102"/>
                    </a:lnTo>
                    <a:lnTo>
                      <a:pt x="986" y="119"/>
                    </a:lnTo>
                    <a:lnTo>
                      <a:pt x="1009" y="137"/>
                    </a:lnTo>
                    <a:lnTo>
                      <a:pt x="1031" y="155"/>
                    </a:lnTo>
                    <a:lnTo>
                      <a:pt x="1052" y="175"/>
                    </a:lnTo>
                    <a:lnTo>
                      <a:pt x="1072" y="196"/>
                    </a:lnTo>
                    <a:lnTo>
                      <a:pt x="1091" y="218"/>
                    </a:lnTo>
                    <a:lnTo>
                      <a:pt x="1109" y="240"/>
                    </a:lnTo>
                    <a:lnTo>
                      <a:pt x="1125" y="264"/>
                    </a:lnTo>
                    <a:lnTo>
                      <a:pt x="1140" y="289"/>
                    </a:lnTo>
                    <a:lnTo>
                      <a:pt x="1154" y="314"/>
                    </a:lnTo>
                    <a:lnTo>
                      <a:pt x="1168" y="339"/>
                    </a:lnTo>
                    <a:lnTo>
                      <a:pt x="1180" y="365"/>
                    </a:lnTo>
                    <a:lnTo>
                      <a:pt x="1190" y="393"/>
                    </a:lnTo>
                    <a:lnTo>
                      <a:pt x="1200" y="420"/>
                    </a:lnTo>
                    <a:lnTo>
                      <a:pt x="1207" y="449"/>
                    </a:lnTo>
                    <a:lnTo>
                      <a:pt x="1214" y="479"/>
                    </a:lnTo>
                    <a:lnTo>
                      <a:pt x="1219" y="507"/>
                    </a:lnTo>
                    <a:lnTo>
                      <a:pt x="1223" y="537"/>
                    </a:lnTo>
                    <a:lnTo>
                      <a:pt x="1225" y="568"/>
                    </a:lnTo>
                    <a:lnTo>
                      <a:pt x="1226" y="599"/>
                    </a:lnTo>
                    <a:lnTo>
                      <a:pt x="1226" y="599"/>
                    </a:lnTo>
                    <a:lnTo>
                      <a:pt x="1225" y="629"/>
                    </a:lnTo>
                    <a:lnTo>
                      <a:pt x="1223" y="660"/>
                    </a:lnTo>
                    <a:lnTo>
                      <a:pt x="1219" y="690"/>
                    </a:lnTo>
                    <a:lnTo>
                      <a:pt x="1214" y="720"/>
                    </a:lnTo>
                    <a:lnTo>
                      <a:pt x="1207" y="749"/>
                    </a:lnTo>
                    <a:lnTo>
                      <a:pt x="1200" y="777"/>
                    </a:lnTo>
                    <a:lnTo>
                      <a:pt x="1190" y="805"/>
                    </a:lnTo>
                    <a:lnTo>
                      <a:pt x="1180" y="832"/>
                    </a:lnTo>
                    <a:lnTo>
                      <a:pt x="1168" y="858"/>
                    </a:lnTo>
                    <a:lnTo>
                      <a:pt x="1154" y="885"/>
                    </a:lnTo>
                    <a:lnTo>
                      <a:pt x="1140" y="910"/>
                    </a:lnTo>
                    <a:lnTo>
                      <a:pt x="1125" y="934"/>
                    </a:lnTo>
                    <a:lnTo>
                      <a:pt x="1108" y="958"/>
                    </a:lnTo>
                    <a:lnTo>
                      <a:pt x="1090" y="980"/>
                    </a:lnTo>
                    <a:lnTo>
                      <a:pt x="1071" y="1002"/>
                    </a:lnTo>
                    <a:lnTo>
                      <a:pt x="1051" y="1023"/>
                    </a:lnTo>
                    <a:lnTo>
                      <a:pt x="1029" y="1044"/>
                    </a:lnTo>
                    <a:lnTo>
                      <a:pt x="1008" y="1061"/>
                    </a:lnTo>
                    <a:lnTo>
                      <a:pt x="985" y="1081"/>
                    </a:lnTo>
                    <a:lnTo>
                      <a:pt x="960" y="1097"/>
                    </a:lnTo>
                    <a:lnTo>
                      <a:pt x="936" y="1113"/>
                    </a:lnTo>
                    <a:lnTo>
                      <a:pt x="910" y="1127"/>
                    </a:lnTo>
                    <a:lnTo>
                      <a:pt x="883" y="1140"/>
                    </a:lnTo>
                    <a:lnTo>
                      <a:pt x="856" y="1152"/>
                    </a:lnTo>
                    <a:lnTo>
                      <a:pt x="827" y="1163"/>
                    </a:lnTo>
                    <a:lnTo>
                      <a:pt x="797" y="1173"/>
                    </a:lnTo>
                    <a:lnTo>
                      <a:pt x="769" y="1181"/>
                    </a:lnTo>
                    <a:lnTo>
                      <a:pt x="738" y="1188"/>
                    </a:lnTo>
                    <a:lnTo>
                      <a:pt x="707" y="1193"/>
                    </a:lnTo>
                    <a:lnTo>
                      <a:pt x="674" y="1198"/>
                    </a:lnTo>
                    <a:lnTo>
                      <a:pt x="642" y="1200"/>
                    </a:lnTo>
                    <a:lnTo>
                      <a:pt x="609"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3" name="Freeform 20"/>
              <p:cNvSpPr>
                <a:spLocks noEditPoints="1"/>
              </p:cNvSpPr>
              <p:nvPr userDrawn="1"/>
            </p:nvSpPr>
            <p:spPr bwMode="auto">
              <a:xfrm>
                <a:off x="6402388" y="3122613"/>
                <a:ext cx="828675" cy="946150"/>
              </a:xfrm>
              <a:custGeom>
                <a:avLst/>
                <a:gdLst>
                  <a:gd name="T0" fmla="*/ 733 w 1044"/>
                  <a:gd name="T1" fmla="*/ 661 h 1192"/>
                  <a:gd name="T2" fmla="*/ 601 w 1044"/>
                  <a:gd name="T3" fmla="*/ 636 h 1192"/>
                  <a:gd name="T4" fmla="*/ 496 w 1044"/>
                  <a:gd name="T5" fmla="*/ 634 h 1192"/>
                  <a:gd name="T6" fmla="*/ 391 w 1044"/>
                  <a:gd name="T7" fmla="*/ 653 h 1192"/>
                  <a:gd name="T8" fmla="*/ 315 w 1044"/>
                  <a:gd name="T9" fmla="*/ 695 h 1192"/>
                  <a:gd name="T10" fmla="*/ 272 w 1044"/>
                  <a:gd name="T11" fmla="*/ 758 h 1192"/>
                  <a:gd name="T12" fmla="*/ 262 w 1044"/>
                  <a:gd name="T13" fmla="*/ 823 h 1192"/>
                  <a:gd name="T14" fmla="*/ 271 w 1044"/>
                  <a:gd name="T15" fmla="*/ 879 h 1192"/>
                  <a:gd name="T16" fmla="*/ 312 w 1044"/>
                  <a:gd name="T17" fmla="*/ 937 h 1192"/>
                  <a:gd name="T18" fmla="*/ 378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90 w 1044"/>
                  <a:gd name="T33" fmla="*/ 679 h 1192"/>
                  <a:gd name="T34" fmla="*/ 767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5 w 1044"/>
                  <a:gd name="T47" fmla="*/ 1168 h 1192"/>
                  <a:gd name="T48" fmla="*/ 184 w 1044"/>
                  <a:gd name="T49" fmla="*/ 1139 h 1192"/>
                  <a:gd name="T50" fmla="*/ 123 w 1044"/>
                  <a:gd name="T51" fmla="*/ 1100 h 1192"/>
                  <a:gd name="T52" fmla="*/ 73 w 1044"/>
                  <a:gd name="T53" fmla="*/ 1050 h 1192"/>
                  <a:gd name="T54" fmla="*/ 34 w 1044"/>
                  <a:gd name="T55" fmla="*/ 989 h 1192"/>
                  <a:gd name="T56" fmla="*/ 9 w 1044"/>
                  <a:gd name="T57" fmla="*/ 917 h 1192"/>
                  <a:gd name="T58" fmla="*/ 0 w 1044"/>
                  <a:gd name="T59" fmla="*/ 836 h 1192"/>
                  <a:gd name="T60" fmla="*/ 3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4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5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90" y="679"/>
                    </a:moveTo>
                    <a:lnTo>
                      <a:pt x="790" y="679"/>
                    </a:lnTo>
                    <a:lnTo>
                      <a:pt x="762" y="670"/>
                    </a:lnTo>
                    <a:lnTo>
                      <a:pt x="733" y="661"/>
                    </a:lnTo>
                    <a:lnTo>
                      <a:pt x="704" y="653"/>
                    </a:lnTo>
                    <a:lnTo>
                      <a:pt x="670" y="646"/>
                    </a:lnTo>
                    <a:lnTo>
                      <a:pt x="637" y="641"/>
                    </a:lnTo>
                    <a:lnTo>
                      <a:pt x="601" y="636"/>
                    </a:lnTo>
                    <a:lnTo>
                      <a:pt x="564" y="634"/>
                    </a:lnTo>
                    <a:lnTo>
                      <a:pt x="526" y="633"/>
                    </a:lnTo>
                    <a:lnTo>
                      <a:pt x="526" y="633"/>
                    </a:lnTo>
                    <a:lnTo>
                      <a:pt x="496" y="634"/>
                    </a:lnTo>
                    <a:lnTo>
                      <a:pt x="467" y="636"/>
                    </a:lnTo>
                    <a:lnTo>
                      <a:pt x="440" y="640"/>
                    </a:lnTo>
                    <a:lnTo>
                      <a:pt x="415" y="646"/>
                    </a:lnTo>
                    <a:lnTo>
                      <a:pt x="391" y="653"/>
                    </a:lnTo>
                    <a:lnTo>
                      <a:pt x="369" y="661"/>
                    </a:lnTo>
                    <a:lnTo>
                      <a:pt x="350" y="671"/>
                    </a:lnTo>
                    <a:lnTo>
                      <a:pt x="332" y="682"/>
                    </a:lnTo>
                    <a:lnTo>
                      <a:pt x="315" y="695"/>
                    </a:lnTo>
                    <a:lnTo>
                      <a:pt x="301" y="708"/>
                    </a:lnTo>
                    <a:lnTo>
                      <a:pt x="289" y="724"/>
                    </a:lnTo>
                    <a:lnTo>
                      <a:pt x="280" y="740"/>
                    </a:lnTo>
                    <a:lnTo>
                      <a:pt x="272" y="758"/>
                    </a:lnTo>
                    <a:lnTo>
                      <a:pt x="266" y="777"/>
                    </a:lnTo>
                    <a:lnTo>
                      <a:pt x="263" y="798"/>
                    </a:lnTo>
                    <a:lnTo>
                      <a:pt x="262" y="819"/>
                    </a:lnTo>
                    <a:lnTo>
                      <a:pt x="262" y="823"/>
                    </a:lnTo>
                    <a:lnTo>
                      <a:pt x="262" y="823"/>
                    </a:lnTo>
                    <a:lnTo>
                      <a:pt x="263" y="843"/>
                    </a:lnTo>
                    <a:lnTo>
                      <a:pt x="266" y="861"/>
                    </a:lnTo>
                    <a:lnTo>
                      <a:pt x="271" y="879"/>
                    </a:lnTo>
                    <a:lnTo>
                      <a:pt x="280" y="896"/>
                    </a:lnTo>
                    <a:lnTo>
                      <a:pt x="288" y="911"/>
                    </a:lnTo>
                    <a:lnTo>
                      <a:pt x="300" y="924"/>
                    </a:lnTo>
                    <a:lnTo>
                      <a:pt x="312" y="937"/>
                    </a:lnTo>
                    <a:lnTo>
                      <a:pt x="326" y="948"/>
                    </a:lnTo>
                    <a:lnTo>
                      <a:pt x="342" y="959"/>
                    </a:lnTo>
                    <a:lnTo>
                      <a:pt x="360" y="967"/>
                    </a:lnTo>
                    <a:lnTo>
                      <a:pt x="378" y="976"/>
                    </a:lnTo>
                    <a:lnTo>
                      <a:pt x="397" y="982"/>
                    </a:lnTo>
                    <a:lnTo>
                      <a:pt x="417" y="986"/>
                    </a:lnTo>
                    <a:lnTo>
                      <a:pt x="438" y="990"/>
                    </a:lnTo>
                    <a:lnTo>
                      <a:pt x="461" y="992"/>
                    </a:lnTo>
                    <a:lnTo>
                      <a:pt x="484" y="992"/>
                    </a:lnTo>
                    <a:lnTo>
                      <a:pt x="484"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4" y="802"/>
                    </a:lnTo>
                    <a:lnTo>
                      <a:pt x="786" y="790"/>
                    </a:lnTo>
                    <a:lnTo>
                      <a:pt x="787" y="777"/>
                    </a:lnTo>
                    <a:lnTo>
                      <a:pt x="788" y="764"/>
                    </a:lnTo>
                    <a:lnTo>
                      <a:pt x="790" y="751"/>
                    </a:lnTo>
                    <a:lnTo>
                      <a:pt x="790" y="679"/>
                    </a:lnTo>
                    <a:close/>
                    <a:moveTo>
                      <a:pt x="782" y="1167"/>
                    </a:moveTo>
                    <a:lnTo>
                      <a:pt x="782" y="1026"/>
                    </a:lnTo>
                    <a:lnTo>
                      <a:pt x="782" y="1026"/>
                    </a:lnTo>
                    <a:lnTo>
                      <a:pt x="767" y="1043"/>
                    </a:lnTo>
                    <a:lnTo>
                      <a:pt x="751" y="1059"/>
                    </a:lnTo>
                    <a:lnTo>
                      <a:pt x="733" y="1076"/>
                    </a:lnTo>
                    <a:lnTo>
                      <a:pt x="716"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49" y="1188"/>
                    </a:lnTo>
                    <a:lnTo>
                      <a:pt x="330" y="1186"/>
                    </a:lnTo>
                    <a:lnTo>
                      <a:pt x="311" y="1182"/>
                    </a:lnTo>
                    <a:lnTo>
                      <a:pt x="292" y="1179"/>
                    </a:lnTo>
                    <a:lnTo>
                      <a:pt x="272" y="1174"/>
                    </a:lnTo>
                    <a:lnTo>
                      <a:pt x="255" y="1168"/>
                    </a:lnTo>
                    <a:lnTo>
                      <a:pt x="235" y="1162"/>
                    </a:lnTo>
                    <a:lnTo>
                      <a:pt x="219" y="1155"/>
                    </a:lnTo>
                    <a:lnTo>
                      <a:pt x="201" y="1148"/>
                    </a:lnTo>
                    <a:lnTo>
                      <a:pt x="184" y="1139"/>
                    </a:lnTo>
                    <a:lnTo>
                      <a:pt x="169" y="1131"/>
                    </a:lnTo>
                    <a:lnTo>
                      <a:pt x="153" y="1121"/>
                    </a:lnTo>
                    <a:lnTo>
                      <a:pt x="137" y="1111"/>
                    </a:lnTo>
                    <a:lnTo>
                      <a:pt x="123" y="1100"/>
                    </a:lnTo>
                    <a:lnTo>
                      <a:pt x="110" y="1089"/>
                    </a:lnTo>
                    <a:lnTo>
                      <a:pt x="97" y="1076"/>
                    </a:lnTo>
                    <a:lnTo>
                      <a:pt x="84" y="1064"/>
                    </a:lnTo>
                    <a:lnTo>
                      <a:pt x="73" y="1050"/>
                    </a:lnTo>
                    <a:lnTo>
                      <a:pt x="61" y="1035"/>
                    </a:lnTo>
                    <a:lnTo>
                      <a:pt x="52" y="1021"/>
                    </a:lnTo>
                    <a:lnTo>
                      <a:pt x="42" y="1005"/>
                    </a:lnTo>
                    <a:lnTo>
                      <a:pt x="34" y="989"/>
                    </a:lnTo>
                    <a:lnTo>
                      <a:pt x="26" y="972"/>
                    </a:lnTo>
                    <a:lnTo>
                      <a:pt x="19" y="954"/>
                    </a:lnTo>
                    <a:lnTo>
                      <a:pt x="13" y="936"/>
                    </a:lnTo>
                    <a:lnTo>
                      <a:pt x="9" y="917"/>
                    </a:lnTo>
                    <a:lnTo>
                      <a:pt x="5" y="898"/>
                    </a:lnTo>
                    <a:lnTo>
                      <a:pt x="3" y="878"/>
                    </a:lnTo>
                    <a:lnTo>
                      <a:pt x="1" y="857"/>
                    </a:lnTo>
                    <a:lnTo>
                      <a:pt x="0" y="836"/>
                    </a:lnTo>
                    <a:lnTo>
                      <a:pt x="0" y="831"/>
                    </a:lnTo>
                    <a:lnTo>
                      <a:pt x="0" y="831"/>
                    </a:lnTo>
                    <a:lnTo>
                      <a:pt x="1" y="808"/>
                    </a:lnTo>
                    <a:lnTo>
                      <a:pt x="3" y="787"/>
                    </a:lnTo>
                    <a:lnTo>
                      <a:pt x="5"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1" y="491"/>
                    </a:lnTo>
                    <a:lnTo>
                      <a:pt x="281" y="485"/>
                    </a:lnTo>
                    <a:lnTo>
                      <a:pt x="302" y="479"/>
                    </a:lnTo>
                    <a:lnTo>
                      <a:pt x="324" y="474"/>
                    </a:lnTo>
                    <a:lnTo>
                      <a:pt x="346" y="470"/>
                    </a:lnTo>
                    <a:lnTo>
                      <a:pt x="369"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4" y="451"/>
                    </a:lnTo>
                    <a:lnTo>
                      <a:pt x="780" y="425"/>
                    </a:lnTo>
                    <a:lnTo>
                      <a:pt x="774" y="399"/>
                    </a:lnTo>
                    <a:lnTo>
                      <a:pt x="767" y="375"/>
                    </a:lnTo>
                    <a:lnTo>
                      <a:pt x="756" y="353"/>
                    </a:lnTo>
                    <a:lnTo>
                      <a:pt x="743" y="333"/>
                    </a:lnTo>
                    <a:lnTo>
                      <a:pt x="729" y="315"/>
                    </a:lnTo>
                    <a:lnTo>
                      <a:pt x="712" y="298"/>
                    </a:lnTo>
                    <a:lnTo>
                      <a:pt x="693" y="283"/>
                    </a:lnTo>
                    <a:lnTo>
                      <a:pt x="671" y="271"/>
                    </a:lnTo>
                    <a:lnTo>
                      <a:pt x="649" y="260"/>
                    </a:lnTo>
                    <a:lnTo>
                      <a:pt x="624" y="251"/>
                    </a:lnTo>
                    <a:lnTo>
                      <a:pt x="596" y="243"/>
                    </a:lnTo>
                    <a:lnTo>
                      <a:pt x="566" y="239"/>
                    </a:lnTo>
                    <a:lnTo>
                      <a:pt x="535" y="236"/>
                    </a:lnTo>
                    <a:lnTo>
                      <a:pt x="502" y="235"/>
                    </a:lnTo>
                    <a:lnTo>
                      <a:pt x="502" y="235"/>
                    </a:lnTo>
                    <a:lnTo>
                      <a:pt x="455" y="236"/>
                    </a:lnTo>
                    <a:lnTo>
                      <a:pt x="411" y="240"/>
                    </a:lnTo>
                    <a:lnTo>
                      <a:pt x="368" y="246"/>
                    </a:lnTo>
                    <a:lnTo>
                      <a:pt x="329" y="254"/>
                    </a:lnTo>
                    <a:lnTo>
                      <a:pt x="289" y="265"/>
                    </a:lnTo>
                    <a:lnTo>
                      <a:pt x="250" y="277"/>
                    </a:lnTo>
                    <a:lnTo>
                      <a:pt x="212" y="290"/>
                    </a:lnTo>
                    <a:lnTo>
                      <a:pt x="172" y="307"/>
                    </a:lnTo>
                    <a:lnTo>
                      <a:pt x="100" y="95"/>
                    </a:lnTo>
                    <a:lnTo>
                      <a:pt x="100" y="95"/>
                    </a:lnTo>
                    <a:lnTo>
                      <a:pt x="148" y="75"/>
                    </a:lnTo>
                    <a:lnTo>
                      <a:pt x="196" y="56"/>
                    </a:lnTo>
                    <a:lnTo>
                      <a:pt x="245" y="39"/>
                    </a:lnTo>
                    <a:lnTo>
                      <a:pt x="271" y="32"/>
                    </a:lnTo>
                    <a:lnTo>
                      <a:pt x="296" y="26"/>
                    </a:lnTo>
                    <a:lnTo>
                      <a:pt x="324" y="20"/>
                    </a:lnTo>
                    <a:lnTo>
                      <a:pt x="351" y="14"/>
                    </a:lnTo>
                    <a:lnTo>
                      <a:pt x="380" y="11"/>
                    </a:lnTo>
                    <a:lnTo>
                      <a:pt x="409" y="6"/>
                    </a:lnTo>
                    <a:lnTo>
                      <a:pt x="440" y="3"/>
                    </a:lnTo>
                    <a:lnTo>
                      <a:pt x="471" y="1"/>
                    </a:lnTo>
                    <a:lnTo>
                      <a:pt x="504" y="0"/>
                    </a:lnTo>
                    <a:lnTo>
                      <a:pt x="539" y="0"/>
                    </a:lnTo>
                    <a:lnTo>
                      <a:pt x="539" y="0"/>
                    </a:lnTo>
                    <a:lnTo>
                      <a:pt x="570" y="0"/>
                    </a:lnTo>
                    <a:lnTo>
                      <a:pt x="601" y="1"/>
                    </a:lnTo>
                    <a:lnTo>
                      <a:pt x="630"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9" y="126"/>
                    </a:lnTo>
                    <a:lnTo>
                      <a:pt x="934" y="143"/>
                    </a:lnTo>
                    <a:lnTo>
                      <a:pt x="948" y="160"/>
                    </a:lnTo>
                    <a:lnTo>
                      <a:pt x="962" y="178"/>
                    </a:lnTo>
                    <a:lnTo>
                      <a:pt x="973" y="197"/>
                    </a:lnTo>
                    <a:lnTo>
                      <a:pt x="985" y="216"/>
                    </a:lnTo>
                    <a:lnTo>
                      <a:pt x="995" y="236"/>
                    </a:lnTo>
                    <a:lnTo>
                      <a:pt x="1005"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5" name="Freeform 21"/>
              <p:cNvSpPr>
                <a:spLocks/>
              </p:cNvSpPr>
              <p:nvPr userDrawn="1"/>
            </p:nvSpPr>
            <p:spPr bwMode="auto">
              <a:xfrm>
                <a:off x="7394575" y="3119438"/>
                <a:ext cx="531813" cy="930275"/>
              </a:xfrm>
              <a:custGeom>
                <a:avLst/>
                <a:gdLst>
                  <a:gd name="T0" fmla="*/ 263 w 672"/>
                  <a:gd name="T1" fmla="*/ 1172 h 1172"/>
                  <a:gd name="T2" fmla="*/ 0 w 672"/>
                  <a:gd name="T3" fmla="*/ 1172 h 1172"/>
                  <a:gd name="T4" fmla="*/ 0 w 672"/>
                  <a:gd name="T5" fmla="*/ 22 h 1172"/>
                  <a:gd name="T6" fmla="*/ 263 w 672"/>
                  <a:gd name="T7" fmla="*/ 22 h 1172"/>
                  <a:gd name="T8" fmla="*/ 263 w 672"/>
                  <a:gd name="T9" fmla="*/ 281 h 1172"/>
                  <a:gd name="T10" fmla="*/ 263 w 672"/>
                  <a:gd name="T11" fmla="*/ 281 h 1172"/>
                  <a:gd name="T12" fmla="*/ 277 w 672"/>
                  <a:gd name="T13" fmla="*/ 250 h 1172"/>
                  <a:gd name="T14" fmla="*/ 293 w 672"/>
                  <a:gd name="T15" fmla="*/ 220 h 1172"/>
                  <a:gd name="T16" fmla="*/ 311 w 672"/>
                  <a:gd name="T17" fmla="*/ 190 h 1172"/>
                  <a:gd name="T18" fmla="*/ 329 w 672"/>
                  <a:gd name="T19" fmla="*/ 164 h 1172"/>
                  <a:gd name="T20" fmla="*/ 349 w 672"/>
                  <a:gd name="T21" fmla="*/ 137 h 1172"/>
                  <a:gd name="T22" fmla="*/ 371 w 672"/>
                  <a:gd name="T23" fmla="*/ 115 h 1172"/>
                  <a:gd name="T24" fmla="*/ 393 w 672"/>
                  <a:gd name="T25" fmla="*/ 92 h 1172"/>
                  <a:gd name="T26" fmla="*/ 418 w 672"/>
                  <a:gd name="T27" fmla="*/ 73 h 1172"/>
                  <a:gd name="T28" fmla="*/ 445 w 672"/>
                  <a:gd name="T29" fmla="*/ 55 h 1172"/>
                  <a:gd name="T30" fmla="*/ 472 w 672"/>
                  <a:gd name="T31" fmla="*/ 39 h 1172"/>
                  <a:gd name="T32" fmla="*/ 501 w 672"/>
                  <a:gd name="T33" fmla="*/ 26 h 1172"/>
                  <a:gd name="T34" fmla="*/ 516 w 672"/>
                  <a:gd name="T35" fmla="*/ 22 h 1172"/>
                  <a:gd name="T36" fmla="*/ 532 w 672"/>
                  <a:gd name="T37" fmla="*/ 16 h 1172"/>
                  <a:gd name="T38" fmla="*/ 549 w 672"/>
                  <a:gd name="T39" fmla="*/ 12 h 1172"/>
                  <a:gd name="T40" fmla="*/ 564 w 672"/>
                  <a:gd name="T41" fmla="*/ 8 h 1172"/>
                  <a:gd name="T42" fmla="*/ 581 w 672"/>
                  <a:gd name="T43" fmla="*/ 5 h 1172"/>
                  <a:gd name="T44" fmla="*/ 599 w 672"/>
                  <a:gd name="T45" fmla="*/ 2 h 1172"/>
                  <a:gd name="T46" fmla="*/ 615 w 672"/>
                  <a:gd name="T47" fmla="*/ 1 h 1172"/>
                  <a:gd name="T48" fmla="*/ 633 w 672"/>
                  <a:gd name="T49" fmla="*/ 0 h 1172"/>
                  <a:gd name="T50" fmla="*/ 652 w 672"/>
                  <a:gd name="T51" fmla="*/ 0 h 1172"/>
                  <a:gd name="T52" fmla="*/ 672 w 672"/>
                  <a:gd name="T53" fmla="*/ 0 h 1172"/>
                  <a:gd name="T54" fmla="*/ 672 w 672"/>
                  <a:gd name="T55" fmla="*/ 278 h 1172"/>
                  <a:gd name="T56" fmla="*/ 656 w 672"/>
                  <a:gd name="T57" fmla="*/ 278 h 1172"/>
                  <a:gd name="T58" fmla="*/ 656 w 672"/>
                  <a:gd name="T59" fmla="*/ 278 h 1172"/>
                  <a:gd name="T60" fmla="*/ 635 w 672"/>
                  <a:gd name="T61" fmla="*/ 280 h 1172"/>
                  <a:gd name="T62" fmla="*/ 613 w 672"/>
                  <a:gd name="T63" fmla="*/ 281 h 1172"/>
                  <a:gd name="T64" fmla="*/ 593 w 672"/>
                  <a:gd name="T65" fmla="*/ 283 h 1172"/>
                  <a:gd name="T66" fmla="*/ 572 w 672"/>
                  <a:gd name="T67" fmla="*/ 285 h 1172"/>
                  <a:gd name="T68" fmla="*/ 553 w 672"/>
                  <a:gd name="T69" fmla="*/ 290 h 1172"/>
                  <a:gd name="T70" fmla="*/ 534 w 672"/>
                  <a:gd name="T71" fmla="*/ 295 h 1172"/>
                  <a:gd name="T72" fmla="*/ 515 w 672"/>
                  <a:gd name="T73" fmla="*/ 301 h 1172"/>
                  <a:gd name="T74" fmla="*/ 497 w 672"/>
                  <a:gd name="T75" fmla="*/ 307 h 1172"/>
                  <a:gd name="T76" fmla="*/ 479 w 672"/>
                  <a:gd name="T77" fmla="*/ 314 h 1172"/>
                  <a:gd name="T78" fmla="*/ 463 w 672"/>
                  <a:gd name="T79" fmla="*/ 323 h 1172"/>
                  <a:gd name="T80" fmla="*/ 446 w 672"/>
                  <a:gd name="T81" fmla="*/ 332 h 1172"/>
                  <a:gd name="T82" fmla="*/ 430 w 672"/>
                  <a:gd name="T83" fmla="*/ 343 h 1172"/>
                  <a:gd name="T84" fmla="*/ 415 w 672"/>
                  <a:gd name="T85" fmla="*/ 354 h 1172"/>
                  <a:gd name="T86" fmla="*/ 400 w 672"/>
                  <a:gd name="T87" fmla="*/ 366 h 1172"/>
                  <a:gd name="T88" fmla="*/ 386 w 672"/>
                  <a:gd name="T89" fmla="*/ 379 h 1172"/>
                  <a:gd name="T90" fmla="*/ 373 w 672"/>
                  <a:gd name="T91" fmla="*/ 392 h 1172"/>
                  <a:gd name="T92" fmla="*/ 360 w 672"/>
                  <a:gd name="T93" fmla="*/ 407 h 1172"/>
                  <a:gd name="T94" fmla="*/ 348 w 672"/>
                  <a:gd name="T95" fmla="*/ 423 h 1172"/>
                  <a:gd name="T96" fmla="*/ 337 w 672"/>
                  <a:gd name="T97" fmla="*/ 438 h 1172"/>
                  <a:gd name="T98" fmla="*/ 326 w 672"/>
                  <a:gd name="T99" fmla="*/ 456 h 1172"/>
                  <a:gd name="T100" fmla="*/ 317 w 672"/>
                  <a:gd name="T101" fmla="*/ 474 h 1172"/>
                  <a:gd name="T102" fmla="*/ 308 w 672"/>
                  <a:gd name="T103" fmla="*/ 493 h 1172"/>
                  <a:gd name="T104" fmla="*/ 300 w 672"/>
                  <a:gd name="T105" fmla="*/ 514 h 1172"/>
                  <a:gd name="T106" fmla="*/ 292 w 672"/>
                  <a:gd name="T107" fmla="*/ 534 h 1172"/>
                  <a:gd name="T108" fmla="*/ 286 w 672"/>
                  <a:gd name="T109" fmla="*/ 557 h 1172"/>
                  <a:gd name="T110" fmla="*/ 280 w 672"/>
                  <a:gd name="T111" fmla="*/ 579 h 1172"/>
                  <a:gd name="T112" fmla="*/ 275 w 672"/>
                  <a:gd name="T113" fmla="*/ 602 h 1172"/>
                  <a:gd name="T114" fmla="*/ 270 w 672"/>
                  <a:gd name="T115" fmla="*/ 627 h 1172"/>
                  <a:gd name="T116" fmla="*/ 268 w 672"/>
                  <a:gd name="T117" fmla="*/ 652 h 1172"/>
                  <a:gd name="T118" fmla="*/ 265 w 672"/>
                  <a:gd name="T119" fmla="*/ 678 h 1172"/>
                  <a:gd name="T120" fmla="*/ 264 w 672"/>
                  <a:gd name="T121" fmla="*/ 706 h 1172"/>
                  <a:gd name="T122" fmla="*/ 263 w 672"/>
                  <a:gd name="T123" fmla="*/ 735 h 1172"/>
                  <a:gd name="T124" fmla="*/ 263 w 672"/>
                  <a:gd name="T125" fmla="*/ 1172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1172">
                    <a:moveTo>
                      <a:pt x="263" y="1172"/>
                    </a:moveTo>
                    <a:lnTo>
                      <a:pt x="0" y="1172"/>
                    </a:lnTo>
                    <a:lnTo>
                      <a:pt x="0" y="22"/>
                    </a:lnTo>
                    <a:lnTo>
                      <a:pt x="263" y="22"/>
                    </a:lnTo>
                    <a:lnTo>
                      <a:pt x="263" y="281"/>
                    </a:lnTo>
                    <a:lnTo>
                      <a:pt x="263" y="281"/>
                    </a:lnTo>
                    <a:lnTo>
                      <a:pt x="277" y="250"/>
                    </a:lnTo>
                    <a:lnTo>
                      <a:pt x="293" y="220"/>
                    </a:lnTo>
                    <a:lnTo>
                      <a:pt x="311" y="190"/>
                    </a:lnTo>
                    <a:lnTo>
                      <a:pt x="329" y="164"/>
                    </a:lnTo>
                    <a:lnTo>
                      <a:pt x="349" y="137"/>
                    </a:lnTo>
                    <a:lnTo>
                      <a:pt x="371" y="115"/>
                    </a:lnTo>
                    <a:lnTo>
                      <a:pt x="393" y="92"/>
                    </a:lnTo>
                    <a:lnTo>
                      <a:pt x="418" y="73"/>
                    </a:lnTo>
                    <a:lnTo>
                      <a:pt x="445" y="55"/>
                    </a:lnTo>
                    <a:lnTo>
                      <a:pt x="472" y="39"/>
                    </a:lnTo>
                    <a:lnTo>
                      <a:pt x="501" y="26"/>
                    </a:lnTo>
                    <a:lnTo>
                      <a:pt x="516" y="22"/>
                    </a:lnTo>
                    <a:lnTo>
                      <a:pt x="532" y="16"/>
                    </a:lnTo>
                    <a:lnTo>
                      <a:pt x="549" y="12"/>
                    </a:lnTo>
                    <a:lnTo>
                      <a:pt x="564" y="8"/>
                    </a:lnTo>
                    <a:lnTo>
                      <a:pt x="581" y="5"/>
                    </a:lnTo>
                    <a:lnTo>
                      <a:pt x="599" y="2"/>
                    </a:lnTo>
                    <a:lnTo>
                      <a:pt x="615" y="1"/>
                    </a:lnTo>
                    <a:lnTo>
                      <a:pt x="633" y="0"/>
                    </a:lnTo>
                    <a:lnTo>
                      <a:pt x="652" y="0"/>
                    </a:lnTo>
                    <a:lnTo>
                      <a:pt x="672" y="0"/>
                    </a:lnTo>
                    <a:lnTo>
                      <a:pt x="672" y="278"/>
                    </a:lnTo>
                    <a:lnTo>
                      <a:pt x="656" y="278"/>
                    </a:lnTo>
                    <a:lnTo>
                      <a:pt x="656" y="278"/>
                    </a:lnTo>
                    <a:lnTo>
                      <a:pt x="635" y="280"/>
                    </a:lnTo>
                    <a:lnTo>
                      <a:pt x="613" y="281"/>
                    </a:lnTo>
                    <a:lnTo>
                      <a:pt x="593" y="283"/>
                    </a:lnTo>
                    <a:lnTo>
                      <a:pt x="572" y="285"/>
                    </a:lnTo>
                    <a:lnTo>
                      <a:pt x="553" y="290"/>
                    </a:lnTo>
                    <a:lnTo>
                      <a:pt x="534" y="295"/>
                    </a:lnTo>
                    <a:lnTo>
                      <a:pt x="515" y="301"/>
                    </a:lnTo>
                    <a:lnTo>
                      <a:pt x="497" y="307"/>
                    </a:lnTo>
                    <a:lnTo>
                      <a:pt x="479" y="314"/>
                    </a:lnTo>
                    <a:lnTo>
                      <a:pt x="463" y="323"/>
                    </a:lnTo>
                    <a:lnTo>
                      <a:pt x="446" y="332"/>
                    </a:lnTo>
                    <a:lnTo>
                      <a:pt x="430" y="343"/>
                    </a:lnTo>
                    <a:lnTo>
                      <a:pt x="415" y="354"/>
                    </a:lnTo>
                    <a:lnTo>
                      <a:pt x="400" y="366"/>
                    </a:lnTo>
                    <a:lnTo>
                      <a:pt x="386" y="379"/>
                    </a:lnTo>
                    <a:lnTo>
                      <a:pt x="373" y="392"/>
                    </a:lnTo>
                    <a:lnTo>
                      <a:pt x="360" y="407"/>
                    </a:lnTo>
                    <a:lnTo>
                      <a:pt x="348" y="423"/>
                    </a:lnTo>
                    <a:lnTo>
                      <a:pt x="337" y="438"/>
                    </a:lnTo>
                    <a:lnTo>
                      <a:pt x="326" y="456"/>
                    </a:lnTo>
                    <a:lnTo>
                      <a:pt x="317" y="474"/>
                    </a:lnTo>
                    <a:lnTo>
                      <a:pt x="308" y="493"/>
                    </a:lnTo>
                    <a:lnTo>
                      <a:pt x="300" y="514"/>
                    </a:lnTo>
                    <a:lnTo>
                      <a:pt x="292" y="534"/>
                    </a:lnTo>
                    <a:lnTo>
                      <a:pt x="286" y="557"/>
                    </a:lnTo>
                    <a:lnTo>
                      <a:pt x="280" y="579"/>
                    </a:lnTo>
                    <a:lnTo>
                      <a:pt x="275" y="602"/>
                    </a:lnTo>
                    <a:lnTo>
                      <a:pt x="270" y="627"/>
                    </a:lnTo>
                    <a:lnTo>
                      <a:pt x="268" y="652"/>
                    </a:lnTo>
                    <a:lnTo>
                      <a:pt x="265" y="678"/>
                    </a:lnTo>
                    <a:lnTo>
                      <a:pt x="264" y="706"/>
                    </a:lnTo>
                    <a:lnTo>
                      <a:pt x="263" y="735"/>
                    </a:lnTo>
                    <a:lnTo>
                      <a:pt x="263" y="1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49" name="Freeform 22"/>
              <p:cNvSpPr>
                <a:spLocks noEditPoints="1"/>
              </p:cNvSpPr>
              <p:nvPr userDrawn="1"/>
            </p:nvSpPr>
            <p:spPr bwMode="auto">
              <a:xfrm>
                <a:off x="7948613" y="2787650"/>
                <a:ext cx="944563" cy="1281113"/>
              </a:xfrm>
              <a:custGeom>
                <a:avLst/>
                <a:gdLst>
                  <a:gd name="T0" fmla="*/ 564 w 1191"/>
                  <a:gd name="T1" fmla="*/ 646 h 1615"/>
                  <a:gd name="T2" fmla="*/ 499 w 1191"/>
                  <a:gd name="T3" fmla="*/ 659 h 1615"/>
                  <a:gd name="T4" fmla="*/ 441 w 1191"/>
                  <a:gd name="T5" fmla="*/ 683 h 1615"/>
                  <a:gd name="T6" fmla="*/ 388 w 1191"/>
                  <a:gd name="T7" fmla="*/ 720 h 1615"/>
                  <a:gd name="T8" fmla="*/ 343 w 1191"/>
                  <a:gd name="T9" fmla="*/ 768 h 1615"/>
                  <a:gd name="T10" fmla="*/ 307 w 1191"/>
                  <a:gd name="T11" fmla="*/ 827 h 1615"/>
                  <a:gd name="T12" fmla="*/ 282 w 1191"/>
                  <a:gd name="T13" fmla="*/ 895 h 1615"/>
                  <a:gd name="T14" fmla="*/ 268 w 1191"/>
                  <a:gd name="T15" fmla="*/ 972 h 1615"/>
                  <a:gd name="T16" fmla="*/ 266 w 1191"/>
                  <a:gd name="T17" fmla="*/ 1036 h 1615"/>
                  <a:gd name="T18" fmla="*/ 277 w 1191"/>
                  <a:gd name="T19" fmla="*/ 1114 h 1615"/>
                  <a:gd name="T20" fmla="*/ 300 w 1191"/>
                  <a:gd name="T21" fmla="*/ 1185 h 1615"/>
                  <a:gd name="T22" fmla="*/ 333 w 1191"/>
                  <a:gd name="T23" fmla="*/ 1246 h 1615"/>
                  <a:gd name="T24" fmla="*/ 376 w 1191"/>
                  <a:gd name="T25" fmla="*/ 1297 h 1615"/>
                  <a:gd name="T26" fmla="*/ 428 w 1191"/>
                  <a:gd name="T27" fmla="*/ 1337 h 1615"/>
                  <a:gd name="T28" fmla="*/ 485 w 1191"/>
                  <a:gd name="T29" fmla="*/ 1365 h 1615"/>
                  <a:gd name="T30" fmla="*/ 548 w 1191"/>
                  <a:gd name="T31" fmla="*/ 1382 h 1615"/>
                  <a:gd name="T32" fmla="*/ 597 w 1191"/>
                  <a:gd name="T33" fmla="*/ 1385 h 1615"/>
                  <a:gd name="T34" fmla="*/ 663 w 1191"/>
                  <a:gd name="T35" fmla="*/ 1378 h 1615"/>
                  <a:gd name="T36" fmla="*/ 724 w 1191"/>
                  <a:gd name="T37" fmla="*/ 1359 h 1615"/>
                  <a:gd name="T38" fmla="*/ 780 w 1191"/>
                  <a:gd name="T39" fmla="*/ 1327 h 1615"/>
                  <a:gd name="T40" fmla="*/ 830 w 1191"/>
                  <a:gd name="T41" fmla="*/ 1284 h 1615"/>
                  <a:gd name="T42" fmla="*/ 872 w 1191"/>
                  <a:gd name="T43" fmla="*/ 1230 h 1615"/>
                  <a:gd name="T44" fmla="*/ 904 w 1191"/>
                  <a:gd name="T45" fmla="*/ 1167 h 1615"/>
                  <a:gd name="T46" fmla="*/ 924 w 1191"/>
                  <a:gd name="T47" fmla="*/ 1095 h 1615"/>
                  <a:gd name="T48" fmla="*/ 930 w 1191"/>
                  <a:gd name="T49" fmla="*/ 1015 h 1615"/>
                  <a:gd name="T50" fmla="*/ 927 w 1191"/>
                  <a:gd name="T51" fmla="*/ 954 h 1615"/>
                  <a:gd name="T52" fmla="*/ 910 w 1191"/>
                  <a:gd name="T53" fmla="*/ 879 h 1615"/>
                  <a:gd name="T54" fmla="*/ 881 w 1191"/>
                  <a:gd name="T55" fmla="*/ 813 h 1615"/>
                  <a:gd name="T56" fmla="*/ 842 w 1191"/>
                  <a:gd name="T57" fmla="*/ 758 h 1615"/>
                  <a:gd name="T58" fmla="*/ 793 w 1191"/>
                  <a:gd name="T59" fmla="*/ 712 h 1615"/>
                  <a:gd name="T60" fmla="*/ 738 w 1191"/>
                  <a:gd name="T61" fmla="*/ 677 h 1615"/>
                  <a:gd name="T62" fmla="*/ 678 w 1191"/>
                  <a:gd name="T63" fmla="*/ 655 h 1615"/>
                  <a:gd name="T64" fmla="*/ 614 w 1191"/>
                  <a:gd name="T65" fmla="*/ 645 h 1615"/>
                  <a:gd name="T66" fmla="*/ 927 w 1191"/>
                  <a:gd name="T67" fmla="*/ 1399 h 1615"/>
                  <a:gd name="T68" fmla="*/ 856 w 1191"/>
                  <a:gd name="T69" fmla="*/ 1482 h 1615"/>
                  <a:gd name="T70" fmla="*/ 769 w 1191"/>
                  <a:gd name="T71" fmla="*/ 1552 h 1615"/>
                  <a:gd name="T72" fmla="*/ 663 w 1191"/>
                  <a:gd name="T73" fmla="*/ 1597 h 1615"/>
                  <a:gd name="T74" fmla="*/ 534 w 1191"/>
                  <a:gd name="T75" fmla="*/ 1615 h 1615"/>
                  <a:gd name="T76" fmla="*/ 459 w 1191"/>
                  <a:gd name="T77" fmla="*/ 1609 h 1615"/>
                  <a:gd name="T78" fmla="*/ 361 w 1191"/>
                  <a:gd name="T79" fmla="*/ 1584 h 1615"/>
                  <a:gd name="T80" fmla="*/ 269 w 1191"/>
                  <a:gd name="T81" fmla="*/ 1540 h 1615"/>
                  <a:gd name="T82" fmla="*/ 185 w 1191"/>
                  <a:gd name="T83" fmla="*/ 1477 h 1615"/>
                  <a:gd name="T84" fmla="*/ 113 w 1191"/>
                  <a:gd name="T85" fmla="*/ 1396 h 1615"/>
                  <a:gd name="T86" fmla="*/ 57 w 1191"/>
                  <a:gd name="T87" fmla="*/ 1297 h 1615"/>
                  <a:gd name="T88" fmla="*/ 19 w 1191"/>
                  <a:gd name="T89" fmla="*/ 1182 h 1615"/>
                  <a:gd name="T90" fmla="*/ 1 w 1191"/>
                  <a:gd name="T91" fmla="*/ 1050 h 1615"/>
                  <a:gd name="T92" fmla="*/ 4 w 1191"/>
                  <a:gd name="T93" fmla="*/ 945 h 1615"/>
                  <a:gd name="T94" fmla="*/ 26 w 1191"/>
                  <a:gd name="T95" fmla="*/ 817 h 1615"/>
                  <a:gd name="T96" fmla="*/ 69 w 1191"/>
                  <a:gd name="T97" fmla="*/ 706 h 1615"/>
                  <a:gd name="T98" fmla="*/ 129 w 1191"/>
                  <a:gd name="T99" fmla="*/ 612 h 1615"/>
                  <a:gd name="T100" fmla="*/ 203 w 1191"/>
                  <a:gd name="T101" fmla="*/ 535 h 1615"/>
                  <a:gd name="T102" fmla="*/ 289 w 1191"/>
                  <a:gd name="T103" fmla="*/ 478 h 1615"/>
                  <a:gd name="T104" fmla="*/ 383 w 1191"/>
                  <a:gd name="T105" fmla="*/ 438 h 1615"/>
                  <a:gd name="T106" fmla="*/ 484 w 1191"/>
                  <a:gd name="T107" fmla="*/ 418 h 1615"/>
                  <a:gd name="T108" fmla="*/ 570 w 1191"/>
                  <a:gd name="T109" fmla="*/ 417 h 1615"/>
                  <a:gd name="T110" fmla="*/ 693 w 1191"/>
                  <a:gd name="T111" fmla="*/ 441 h 1615"/>
                  <a:gd name="T112" fmla="*/ 794 w 1191"/>
                  <a:gd name="T113" fmla="*/ 492 h 1615"/>
                  <a:gd name="T114" fmla="*/ 875 w 1191"/>
                  <a:gd name="T115" fmla="*/ 560 h 1615"/>
                  <a:gd name="T116" fmla="*/ 927 w 1191"/>
                  <a:gd name="T117"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7" y="644"/>
                    </a:moveTo>
                    <a:lnTo>
                      <a:pt x="597" y="644"/>
                    </a:lnTo>
                    <a:lnTo>
                      <a:pt x="580" y="645"/>
                    </a:lnTo>
                    <a:lnTo>
                      <a:pt x="564" y="646"/>
                    </a:lnTo>
                    <a:lnTo>
                      <a:pt x="547" y="649"/>
                    </a:lnTo>
                    <a:lnTo>
                      <a:pt x="531" y="651"/>
                    </a:lnTo>
                    <a:lnTo>
                      <a:pt x="516" y="655"/>
                    </a:lnTo>
                    <a:lnTo>
                      <a:pt x="499" y="659"/>
                    </a:lnTo>
                    <a:lnTo>
                      <a:pt x="485" y="664"/>
                    </a:lnTo>
                    <a:lnTo>
                      <a:pt x="469" y="670"/>
                    </a:lnTo>
                    <a:lnTo>
                      <a:pt x="455" y="676"/>
                    </a:lnTo>
                    <a:lnTo>
                      <a:pt x="441" y="683"/>
                    </a:lnTo>
                    <a:lnTo>
                      <a:pt x="426" y="692"/>
                    </a:lnTo>
                    <a:lnTo>
                      <a:pt x="413" y="701"/>
                    </a:lnTo>
                    <a:lnTo>
                      <a:pt x="400" y="711"/>
                    </a:lnTo>
                    <a:lnTo>
                      <a:pt x="388" y="720"/>
                    </a:lnTo>
                    <a:lnTo>
                      <a:pt x="375" y="731"/>
                    </a:lnTo>
                    <a:lnTo>
                      <a:pt x="364" y="743"/>
                    </a:lnTo>
                    <a:lnTo>
                      <a:pt x="354" y="755"/>
                    </a:lnTo>
                    <a:lnTo>
                      <a:pt x="343" y="768"/>
                    </a:lnTo>
                    <a:lnTo>
                      <a:pt x="333" y="782"/>
                    </a:lnTo>
                    <a:lnTo>
                      <a:pt x="324" y="797"/>
                    </a:lnTo>
                    <a:lnTo>
                      <a:pt x="315" y="811"/>
                    </a:lnTo>
                    <a:lnTo>
                      <a:pt x="307" y="827"/>
                    </a:lnTo>
                    <a:lnTo>
                      <a:pt x="300" y="843"/>
                    </a:lnTo>
                    <a:lnTo>
                      <a:pt x="293" y="860"/>
                    </a:lnTo>
                    <a:lnTo>
                      <a:pt x="287" y="877"/>
                    </a:lnTo>
                    <a:lnTo>
                      <a:pt x="282" y="895"/>
                    </a:lnTo>
                    <a:lnTo>
                      <a:pt x="277" y="914"/>
                    </a:lnTo>
                    <a:lnTo>
                      <a:pt x="274" y="933"/>
                    </a:lnTo>
                    <a:lnTo>
                      <a:pt x="270" y="952"/>
                    </a:lnTo>
                    <a:lnTo>
                      <a:pt x="268" y="972"/>
                    </a:lnTo>
                    <a:lnTo>
                      <a:pt x="266" y="994"/>
                    </a:lnTo>
                    <a:lnTo>
                      <a:pt x="266" y="1015"/>
                    </a:lnTo>
                    <a:lnTo>
                      <a:pt x="266" y="1015"/>
                    </a:lnTo>
                    <a:lnTo>
                      <a:pt x="266" y="1036"/>
                    </a:lnTo>
                    <a:lnTo>
                      <a:pt x="268" y="1057"/>
                    </a:lnTo>
                    <a:lnTo>
                      <a:pt x="270" y="1076"/>
                    </a:lnTo>
                    <a:lnTo>
                      <a:pt x="274" y="1096"/>
                    </a:lnTo>
                    <a:lnTo>
                      <a:pt x="277" y="1114"/>
                    </a:lnTo>
                    <a:lnTo>
                      <a:pt x="282" y="1133"/>
                    </a:lnTo>
                    <a:lnTo>
                      <a:pt x="287" y="1151"/>
                    </a:lnTo>
                    <a:lnTo>
                      <a:pt x="293" y="1168"/>
                    </a:lnTo>
                    <a:lnTo>
                      <a:pt x="300" y="1185"/>
                    </a:lnTo>
                    <a:lnTo>
                      <a:pt x="307" y="1202"/>
                    </a:lnTo>
                    <a:lnTo>
                      <a:pt x="315" y="1217"/>
                    </a:lnTo>
                    <a:lnTo>
                      <a:pt x="324" y="1231"/>
                    </a:lnTo>
                    <a:lnTo>
                      <a:pt x="333" y="1246"/>
                    </a:lnTo>
                    <a:lnTo>
                      <a:pt x="343" y="1260"/>
                    </a:lnTo>
                    <a:lnTo>
                      <a:pt x="354" y="1273"/>
                    </a:lnTo>
                    <a:lnTo>
                      <a:pt x="365" y="1285"/>
                    </a:lnTo>
                    <a:lnTo>
                      <a:pt x="376" y="1297"/>
                    </a:lnTo>
                    <a:lnTo>
                      <a:pt x="388" y="1308"/>
                    </a:lnTo>
                    <a:lnTo>
                      <a:pt x="401" y="1319"/>
                    </a:lnTo>
                    <a:lnTo>
                      <a:pt x="414" y="1328"/>
                    </a:lnTo>
                    <a:lnTo>
                      <a:pt x="428" y="1337"/>
                    </a:lnTo>
                    <a:lnTo>
                      <a:pt x="442" y="1345"/>
                    </a:lnTo>
                    <a:lnTo>
                      <a:pt x="456" y="1352"/>
                    </a:lnTo>
                    <a:lnTo>
                      <a:pt x="471" y="1359"/>
                    </a:lnTo>
                    <a:lnTo>
                      <a:pt x="485" y="1365"/>
                    </a:lnTo>
                    <a:lnTo>
                      <a:pt x="500" y="1371"/>
                    </a:lnTo>
                    <a:lnTo>
                      <a:pt x="516" y="1375"/>
                    </a:lnTo>
                    <a:lnTo>
                      <a:pt x="531" y="1378"/>
                    </a:lnTo>
                    <a:lnTo>
                      <a:pt x="548" y="1382"/>
                    </a:lnTo>
                    <a:lnTo>
                      <a:pt x="565" y="1383"/>
                    </a:lnTo>
                    <a:lnTo>
                      <a:pt x="580" y="1385"/>
                    </a:lnTo>
                    <a:lnTo>
                      <a:pt x="597" y="1385"/>
                    </a:lnTo>
                    <a:lnTo>
                      <a:pt x="597" y="1385"/>
                    </a:lnTo>
                    <a:lnTo>
                      <a:pt x="614" y="1384"/>
                    </a:lnTo>
                    <a:lnTo>
                      <a:pt x="631" y="1383"/>
                    </a:lnTo>
                    <a:lnTo>
                      <a:pt x="646" y="1382"/>
                    </a:lnTo>
                    <a:lnTo>
                      <a:pt x="663" y="1378"/>
                    </a:lnTo>
                    <a:lnTo>
                      <a:pt x="678" y="1375"/>
                    </a:lnTo>
                    <a:lnTo>
                      <a:pt x="694" y="1370"/>
                    </a:lnTo>
                    <a:lnTo>
                      <a:pt x="709" y="1365"/>
                    </a:lnTo>
                    <a:lnTo>
                      <a:pt x="724" y="1359"/>
                    </a:lnTo>
                    <a:lnTo>
                      <a:pt x="738" y="1352"/>
                    </a:lnTo>
                    <a:lnTo>
                      <a:pt x="752" y="1345"/>
                    </a:lnTo>
                    <a:lnTo>
                      <a:pt x="767" y="1337"/>
                    </a:lnTo>
                    <a:lnTo>
                      <a:pt x="780" y="1327"/>
                    </a:lnTo>
                    <a:lnTo>
                      <a:pt x="793" y="1317"/>
                    </a:lnTo>
                    <a:lnTo>
                      <a:pt x="806" y="1307"/>
                    </a:lnTo>
                    <a:lnTo>
                      <a:pt x="818" y="1296"/>
                    </a:lnTo>
                    <a:lnTo>
                      <a:pt x="830" y="1284"/>
                    </a:lnTo>
                    <a:lnTo>
                      <a:pt x="842" y="1272"/>
                    </a:lnTo>
                    <a:lnTo>
                      <a:pt x="853" y="1259"/>
                    </a:lnTo>
                    <a:lnTo>
                      <a:pt x="862" y="1245"/>
                    </a:lnTo>
                    <a:lnTo>
                      <a:pt x="872" y="1230"/>
                    </a:lnTo>
                    <a:lnTo>
                      <a:pt x="881" y="1216"/>
                    </a:lnTo>
                    <a:lnTo>
                      <a:pt x="889" y="1200"/>
                    </a:lnTo>
                    <a:lnTo>
                      <a:pt x="897" y="1184"/>
                    </a:lnTo>
                    <a:lnTo>
                      <a:pt x="904" y="1167"/>
                    </a:lnTo>
                    <a:lnTo>
                      <a:pt x="910" y="1150"/>
                    </a:lnTo>
                    <a:lnTo>
                      <a:pt x="915" y="1132"/>
                    </a:lnTo>
                    <a:lnTo>
                      <a:pt x="920" y="1114"/>
                    </a:lnTo>
                    <a:lnTo>
                      <a:pt x="924" y="1095"/>
                    </a:lnTo>
                    <a:lnTo>
                      <a:pt x="927" y="1076"/>
                    </a:lnTo>
                    <a:lnTo>
                      <a:pt x="929" y="1056"/>
                    </a:lnTo>
                    <a:lnTo>
                      <a:pt x="930" y="1036"/>
                    </a:lnTo>
                    <a:lnTo>
                      <a:pt x="930" y="1015"/>
                    </a:lnTo>
                    <a:lnTo>
                      <a:pt x="930" y="1015"/>
                    </a:lnTo>
                    <a:lnTo>
                      <a:pt x="930" y="994"/>
                    </a:lnTo>
                    <a:lnTo>
                      <a:pt x="929" y="973"/>
                    </a:lnTo>
                    <a:lnTo>
                      <a:pt x="927" y="954"/>
                    </a:lnTo>
                    <a:lnTo>
                      <a:pt x="924" y="934"/>
                    </a:lnTo>
                    <a:lnTo>
                      <a:pt x="920" y="916"/>
                    </a:lnTo>
                    <a:lnTo>
                      <a:pt x="915" y="897"/>
                    </a:lnTo>
                    <a:lnTo>
                      <a:pt x="910" y="879"/>
                    </a:lnTo>
                    <a:lnTo>
                      <a:pt x="904" y="862"/>
                    </a:lnTo>
                    <a:lnTo>
                      <a:pt x="897" y="846"/>
                    </a:lnTo>
                    <a:lnTo>
                      <a:pt x="889" y="829"/>
                    </a:lnTo>
                    <a:lnTo>
                      <a:pt x="881" y="813"/>
                    </a:lnTo>
                    <a:lnTo>
                      <a:pt x="872" y="799"/>
                    </a:lnTo>
                    <a:lnTo>
                      <a:pt x="862" y="785"/>
                    </a:lnTo>
                    <a:lnTo>
                      <a:pt x="853" y="770"/>
                    </a:lnTo>
                    <a:lnTo>
                      <a:pt x="842" y="758"/>
                    </a:lnTo>
                    <a:lnTo>
                      <a:pt x="830" y="745"/>
                    </a:lnTo>
                    <a:lnTo>
                      <a:pt x="818" y="733"/>
                    </a:lnTo>
                    <a:lnTo>
                      <a:pt x="806" y="723"/>
                    </a:lnTo>
                    <a:lnTo>
                      <a:pt x="793" y="712"/>
                    </a:lnTo>
                    <a:lnTo>
                      <a:pt x="780" y="702"/>
                    </a:lnTo>
                    <a:lnTo>
                      <a:pt x="767" y="694"/>
                    </a:lnTo>
                    <a:lnTo>
                      <a:pt x="752" y="686"/>
                    </a:lnTo>
                    <a:lnTo>
                      <a:pt x="738" y="677"/>
                    </a:lnTo>
                    <a:lnTo>
                      <a:pt x="724" y="671"/>
                    </a:lnTo>
                    <a:lnTo>
                      <a:pt x="709" y="664"/>
                    </a:lnTo>
                    <a:lnTo>
                      <a:pt x="694" y="659"/>
                    </a:lnTo>
                    <a:lnTo>
                      <a:pt x="678" y="655"/>
                    </a:lnTo>
                    <a:lnTo>
                      <a:pt x="663" y="651"/>
                    </a:lnTo>
                    <a:lnTo>
                      <a:pt x="646" y="649"/>
                    </a:lnTo>
                    <a:lnTo>
                      <a:pt x="631" y="646"/>
                    </a:lnTo>
                    <a:lnTo>
                      <a:pt x="614" y="645"/>
                    </a:lnTo>
                    <a:lnTo>
                      <a:pt x="597" y="644"/>
                    </a:lnTo>
                    <a:close/>
                    <a:moveTo>
                      <a:pt x="927" y="1590"/>
                    </a:moveTo>
                    <a:lnTo>
                      <a:pt x="927" y="1399"/>
                    </a:lnTo>
                    <a:lnTo>
                      <a:pt x="927" y="1399"/>
                    </a:lnTo>
                    <a:lnTo>
                      <a:pt x="910" y="1420"/>
                    </a:lnTo>
                    <a:lnTo>
                      <a:pt x="893" y="1442"/>
                    </a:lnTo>
                    <a:lnTo>
                      <a:pt x="875" y="1463"/>
                    </a:lnTo>
                    <a:lnTo>
                      <a:pt x="856" y="1482"/>
                    </a:lnTo>
                    <a:lnTo>
                      <a:pt x="836" y="1501"/>
                    </a:lnTo>
                    <a:lnTo>
                      <a:pt x="815" y="1519"/>
                    </a:lnTo>
                    <a:lnTo>
                      <a:pt x="792" y="1536"/>
                    </a:lnTo>
                    <a:lnTo>
                      <a:pt x="769" y="1552"/>
                    </a:lnTo>
                    <a:lnTo>
                      <a:pt x="744" y="1565"/>
                    </a:lnTo>
                    <a:lnTo>
                      <a:pt x="719" y="1578"/>
                    </a:lnTo>
                    <a:lnTo>
                      <a:pt x="692" y="1589"/>
                    </a:lnTo>
                    <a:lnTo>
                      <a:pt x="663" y="1597"/>
                    </a:lnTo>
                    <a:lnTo>
                      <a:pt x="633" y="1604"/>
                    </a:lnTo>
                    <a:lnTo>
                      <a:pt x="602" y="1610"/>
                    </a:lnTo>
                    <a:lnTo>
                      <a:pt x="568" y="1614"/>
                    </a:lnTo>
                    <a:lnTo>
                      <a:pt x="534" y="1615"/>
                    </a:lnTo>
                    <a:lnTo>
                      <a:pt x="534" y="1615"/>
                    </a:lnTo>
                    <a:lnTo>
                      <a:pt x="509" y="1614"/>
                    </a:lnTo>
                    <a:lnTo>
                      <a:pt x="484" y="1611"/>
                    </a:lnTo>
                    <a:lnTo>
                      <a:pt x="459" y="1609"/>
                    </a:lnTo>
                    <a:lnTo>
                      <a:pt x="434" y="1604"/>
                    </a:lnTo>
                    <a:lnTo>
                      <a:pt x="410" y="1598"/>
                    </a:lnTo>
                    <a:lnTo>
                      <a:pt x="385" y="1592"/>
                    </a:lnTo>
                    <a:lnTo>
                      <a:pt x="361" y="1584"/>
                    </a:lnTo>
                    <a:lnTo>
                      <a:pt x="337" y="1574"/>
                    </a:lnTo>
                    <a:lnTo>
                      <a:pt x="314" y="1565"/>
                    </a:lnTo>
                    <a:lnTo>
                      <a:pt x="290" y="1553"/>
                    </a:lnTo>
                    <a:lnTo>
                      <a:pt x="269" y="1540"/>
                    </a:lnTo>
                    <a:lnTo>
                      <a:pt x="247" y="1525"/>
                    </a:lnTo>
                    <a:lnTo>
                      <a:pt x="226" y="1511"/>
                    </a:lnTo>
                    <a:lnTo>
                      <a:pt x="205" y="1494"/>
                    </a:lnTo>
                    <a:lnTo>
                      <a:pt x="185" y="1477"/>
                    </a:lnTo>
                    <a:lnTo>
                      <a:pt x="166" y="1458"/>
                    </a:lnTo>
                    <a:lnTo>
                      <a:pt x="148" y="1439"/>
                    </a:lnTo>
                    <a:lnTo>
                      <a:pt x="130" y="1418"/>
                    </a:lnTo>
                    <a:lnTo>
                      <a:pt x="113" y="1396"/>
                    </a:lnTo>
                    <a:lnTo>
                      <a:pt x="98" y="1374"/>
                    </a:lnTo>
                    <a:lnTo>
                      <a:pt x="84" y="1348"/>
                    </a:lnTo>
                    <a:lnTo>
                      <a:pt x="70" y="1323"/>
                    </a:lnTo>
                    <a:lnTo>
                      <a:pt x="57" y="1297"/>
                    </a:lnTo>
                    <a:lnTo>
                      <a:pt x="45" y="1271"/>
                    </a:lnTo>
                    <a:lnTo>
                      <a:pt x="36" y="1242"/>
                    </a:lnTo>
                    <a:lnTo>
                      <a:pt x="26" y="1212"/>
                    </a:lnTo>
                    <a:lnTo>
                      <a:pt x="19" y="1182"/>
                    </a:lnTo>
                    <a:lnTo>
                      <a:pt x="12" y="1151"/>
                    </a:lnTo>
                    <a:lnTo>
                      <a:pt x="7" y="1118"/>
                    </a:lnTo>
                    <a:lnTo>
                      <a:pt x="4" y="1084"/>
                    </a:lnTo>
                    <a:lnTo>
                      <a:pt x="1" y="1050"/>
                    </a:lnTo>
                    <a:lnTo>
                      <a:pt x="0" y="1015"/>
                    </a:lnTo>
                    <a:lnTo>
                      <a:pt x="0" y="1015"/>
                    </a:lnTo>
                    <a:lnTo>
                      <a:pt x="1" y="979"/>
                    </a:lnTo>
                    <a:lnTo>
                      <a:pt x="4" y="945"/>
                    </a:lnTo>
                    <a:lnTo>
                      <a:pt x="7" y="911"/>
                    </a:lnTo>
                    <a:lnTo>
                      <a:pt x="12" y="879"/>
                    </a:lnTo>
                    <a:lnTo>
                      <a:pt x="19" y="848"/>
                    </a:lnTo>
                    <a:lnTo>
                      <a:pt x="26" y="817"/>
                    </a:lnTo>
                    <a:lnTo>
                      <a:pt x="35" y="788"/>
                    </a:lnTo>
                    <a:lnTo>
                      <a:pt x="45" y="760"/>
                    </a:lnTo>
                    <a:lnTo>
                      <a:pt x="56" y="732"/>
                    </a:lnTo>
                    <a:lnTo>
                      <a:pt x="69" y="706"/>
                    </a:lnTo>
                    <a:lnTo>
                      <a:pt x="82" y="681"/>
                    </a:lnTo>
                    <a:lnTo>
                      <a:pt x="97" y="657"/>
                    </a:lnTo>
                    <a:lnTo>
                      <a:pt x="112" y="634"/>
                    </a:lnTo>
                    <a:lnTo>
                      <a:pt x="129" y="612"/>
                    </a:lnTo>
                    <a:lnTo>
                      <a:pt x="146" y="591"/>
                    </a:lnTo>
                    <a:lnTo>
                      <a:pt x="165" y="571"/>
                    </a:lnTo>
                    <a:lnTo>
                      <a:pt x="184" y="553"/>
                    </a:lnTo>
                    <a:lnTo>
                      <a:pt x="203" y="535"/>
                    </a:lnTo>
                    <a:lnTo>
                      <a:pt x="223" y="520"/>
                    </a:lnTo>
                    <a:lnTo>
                      <a:pt x="245" y="504"/>
                    </a:lnTo>
                    <a:lnTo>
                      <a:pt x="266" y="490"/>
                    </a:lnTo>
                    <a:lnTo>
                      <a:pt x="289" y="478"/>
                    </a:lnTo>
                    <a:lnTo>
                      <a:pt x="312" y="466"/>
                    </a:lnTo>
                    <a:lnTo>
                      <a:pt x="336" y="455"/>
                    </a:lnTo>
                    <a:lnTo>
                      <a:pt x="359" y="447"/>
                    </a:lnTo>
                    <a:lnTo>
                      <a:pt x="383" y="438"/>
                    </a:lnTo>
                    <a:lnTo>
                      <a:pt x="407" y="431"/>
                    </a:lnTo>
                    <a:lnTo>
                      <a:pt x="432" y="425"/>
                    </a:lnTo>
                    <a:lnTo>
                      <a:pt x="457" y="422"/>
                    </a:lnTo>
                    <a:lnTo>
                      <a:pt x="484" y="418"/>
                    </a:lnTo>
                    <a:lnTo>
                      <a:pt x="509" y="417"/>
                    </a:lnTo>
                    <a:lnTo>
                      <a:pt x="534" y="416"/>
                    </a:lnTo>
                    <a:lnTo>
                      <a:pt x="534" y="416"/>
                    </a:lnTo>
                    <a:lnTo>
                      <a:pt x="570" y="417"/>
                    </a:lnTo>
                    <a:lnTo>
                      <a:pt x="602" y="420"/>
                    </a:lnTo>
                    <a:lnTo>
                      <a:pt x="634" y="425"/>
                    </a:lnTo>
                    <a:lnTo>
                      <a:pt x="664" y="432"/>
                    </a:lnTo>
                    <a:lnTo>
                      <a:pt x="693" y="441"/>
                    </a:lnTo>
                    <a:lnTo>
                      <a:pt x="720" y="451"/>
                    </a:lnTo>
                    <a:lnTo>
                      <a:pt x="745" y="463"/>
                    </a:lnTo>
                    <a:lnTo>
                      <a:pt x="770" y="477"/>
                    </a:lnTo>
                    <a:lnTo>
                      <a:pt x="794" y="492"/>
                    </a:lnTo>
                    <a:lnTo>
                      <a:pt x="816" y="508"/>
                    </a:lnTo>
                    <a:lnTo>
                      <a:pt x="837" y="524"/>
                    </a:lnTo>
                    <a:lnTo>
                      <a:pt x="858" y="541"/>
                    </a:lnTo>
                    <a:lnTo>
                      <a:pt x="875" y="560"/>
                    </a:lnTo>
                    <a:lnTo>
                      <a:pt x="893" y="579"/>
                    </a:lnTo>
                    <a:lnTo>
                      <a:pt x="910" y="598"/>
                    </a:lnTo>
                    <a:lnTo>
                      <a:pt x="927" y="619"/>
                    </a:lnTo>
                    <a:lnTo>
                      <a:pt x="927" y="0"/>
                    </a:lnTo>
                    <a:lnTo>
                      <a:pt x="1191" y="0"/>
                    </a:lnTo>
                    <a:lnTo>
                      <a:pt x="1191" y="1590"/>
                    </a:lnTo>
                    <a:lnTo>
                      <a:pt x="927"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50" name="Freeform 25"/>
              <p:cNvSpPr>
                <a:spLocks noEditPoints="1"/>
              </p:cNvSpPr>
              <p:nvPr userDrawn="1"/>
            </p:nvSpPr>
            <p:spPr bwMode="auto">
              <a:xfrm>
                <a:off x="8996363" y="2787650"/>
                <a:ext cx="147638" cy="147638"/>
              </a:xfrm>
              <a:custGeom>
                <a:avLst/>
                <a:gdLst>
                  <a:gd name="T0" fmla="*/ 95 w 186"/>
                  <a:gd name="T1" fmla="*/ 85 h 185"/>
                  <a:gd name="T2" fmla="*/ 111 w 186"/>
                  <a:gd name="T3" fmla="*/ 80 h 185"/>
                  <a:gd name="T4" fmla="*/ 111 w 186"/>
                  <a:gd name="T5" fmla="*/ 69 h 185"/>
                  <a:gd name="T6" fmla="*/ 95 w 186"/>
                  <a:gd name="T7" fmla="*/ 64 h 185"/>
                  <a:gd name="T8" fmla="*/ 99 w 186"/>
                  <a:gd name="T9" fmla="*/ 43 h 185"/>
                  <a:gd name="T10" fmla="*/ 114 w 186"/>
                  <a:gd name="T11" fmla="*/ 45 h 185"/>
                  <a:gd name="T12" fmla="*/ 130 w 186"/>
                  <a:gd name="T13" fmla="*/ 55 h 185"/>
                  <a:gd name="T14" fmla="*/ 135 w 186"/>
                  <a:gd name="T15" fmla="*/ 73 h 185"/>
                  <a:gd name="T16" fmla="*/ 131 w 186"/>
                  <a:gd name="T17" fmla="*/ 86 h 185"/>
                  <a:gd name="T18" fmla="*/ 123 w 186"/>
                  <a:gd name="T19" fmla="*/ 94 h 185"/>
                  <a:gd name="T20" fmla="*/ 131 w 186"/>
                  <a:gd name="T21" fmla="*/ 109 h 185"/>
                  <a:gd name="T22" fmla="*/ 133 w 186"/>
                  <a:gd name="T23" fmla="*/ 130 h 185"/>
                  <a:gd name="T24" fmla="*/ 139 w 186"/>
                  <a:gd name="T25" fmla="*/ 142 h 185"/>
                  <a:gd name="T26" fmla="*/ 110 w 186"/>
                  <a:gd name="T27" fmla="*/ 135 h 185"/>
                  <a:gd name="T28" fmla="*/ 108 w 186"/>
                  <a:gd name="T29" fmla="*/ 113 h 185"/>
                  <a:gd name="T30" fmla="*/ 105 w 186"/>
                  <a:gd name="T31" fmla="*/ 106 h 185"/>
                  <a:gd name="T32" fmla="*/ 79 w 186"/>
                  <a:gd name="T33" fmla="*/ 105 h 185"/>
                  <a:gd name="T34" fmla="*/ 55 w 186"/>
                  <a:gd name="T35" fmla="*/ 43 h 185"/>
                  <a:gd name="T36" fmla="*/ 18 w 186"/>
                  <a:gd name="T37" fmla="*/ 92 h 185"/>
                  <a:gd name="T38" fmla="*/ 21 w 186"/>
                  <a:gd name="T39" fmla="*/ 115 h 185"/>
                  <a:gd name="T40" fmla="*/ 40 w 186"/>
                  <a:gd name="T41" fmla="*/ 146 h 185"/>
                  <a:gd name="T42" fmla="*/ 70 w 186"/>
                  <a:gd name="T43" fmla="*/ 165 h 185"/>
                  <a:gd name="T44" fmla="*/ 93 w 186"/>
                  <a:gd name="T45" fmla="*/ 168 h 185"/>
                  <a:gd name="T46" fmla="*/ 107 w 186"/>
                  <a:gd name="T47" fmla="*/ 166 h 185"/>
                  <a:gd name="T48" fmla="*/ 135 w 186"/>
                  <a:gd name="T49" fmla="*/ 155 h 185"/>
                  <a:gd name="T50" fmla="*/ 161 w 186"/>
                  <a:gd name="T51" fmla="*/ 122 h 185"/>
                  <a:gd name="T52" fmla="*/ 167 w 186"/>
                  <a:gd name="T53" fmla="*/ 100 h 185"/>
                  <a:gd name="T54" fmla="*/ 167 w 186"/>
                  <a:gd name="T55" fmla="*/ 85 h 185"/>
                  <a:gd name="T56" fmla="*/ 161 w 186"/>
                  <a:gd name="T57" fmla="*/ 63 h 185"/>
                  <a:gd name="T58" fmla="*/ 135 w 186"/>
                  <a:gd name="T59" fmla="*/ 30 h 185"/>
                  <a:gd name="T60" fmla="*/ 107 w 186"/>
                  <a:gd name="T61" fmla="*/ 19 h 185"/>
                  <a:gd name="T62" fmla="*/ 93 w 186"/>
                  <a:gd name="T63" fmla="*/ 17 h 185"/>
                  <a:gd name="T64" fmla="*/ 70 w 186"/>
                  <a:gd name="T65" fmla="*/ 20 h 185"/>
                  <a:gd name="T66" fmla="*/ 40 w 186"/>
                  <a:gd name="T67" fmla="*/ 39 h 185"/>
                  <a:gd name="T68" fmla="*/ 21 w 186"/>
                  <a:gd name="T69" fmla="*/ 70 h 185"/>
                  <a:gd name="T70" fmla="*/ 18 w 186"/>
                  <a:gd name="T71" fmla="*/ 92 h 185"/>
                  <a:gd name="T72" fmla="*/ 185 w 186"/>
                  <a:gd name="T73" fmla="*/ 102 h 185"/>
                  <a:gd name="T74" fmla="*/ 178 w 186"/>
                  <a:gd name="T75" fmla="*/ 129 h 185"/>
                  <a:gd name="T76" fmla="*/ 165 w 186"/>
                  <a:gd name="T77" fmla="*/ 152 h 185"/>
                  <a:gd name="T78" fmla="*/ 144 w 186"/>
                  <a:gd name="T79" fmla="*/ 170 h 185"/>
                  <a:gd name="T80" fmla="*/ 120 w 186"/>
                  <a:gd name="T81" fmla="*/ 182 h 185"/>
                  <a:gd name="T82" fmla="*/ 93 w 186"/>
                  <a:gd name="T83" fmla="*/ 185 h 185"/>
                  <a:gd name="T84" fmla="*/ 74 w 186"/>
                  <a:gd name="T85" fmla="*/ 184 h 185"/>
                  <a:gd name="T86" fmla="*/ 49 w 186"/>
                  <a:gd name="T87" fmla="*/ 174 h 185"/>
                  <a:gd name="T88" fmla="*/ 27 w 186"/>
                  <a:gd name="T89" fmla="*/ 158 h 185"/>
                  <a:gd name="T90" fmla="*/ 10 w 186"/>
                  <a:gd name="T91" fmla="*/ 137 h 185"/>
                  <a:gd name="T92" fmla="*/ 2 w 186"/>
                  <a:gd name="T93" fmla="*/ 111 h 185"/>
                  <a:gd name="T94" fmla="*/ 0 w 186"/>
                  <a:gd name="T95" fmla="*/ 92 h 185"/>
                  <a:gd name="T96" fmla="*/ 4 w 186"/>
                  <a:gd name="T97" fmla="*/ 64 h 185"/>
                  <a:gd name="T98" fmla="*/ 15 w 186"/>
                  <a:gd name="T99" fmla="*/ 41 h 185"/>
                  <a:gd name="T100" fmla="*/ 33 w 186"/>
                  <a:gd name="T101" fmla="*/ 20 h 185"/>
                  <a:gd name="T102" fmla="*/ 57 w 186"/>
                  <a:gd name="T103" fmla="*/ 7 h 185"/>
                  <a:gd name="T104" fmla="*/ 83 w 186"/>
                  <a:gd name="T105" fmla="*/ 0 h 185"/>
                  <a:gd name="T106" fmla="*/ 102 w 186"/>
                  <a:gd name="T107" fmla="*/ 0 h 185"/>
                  <a:gd name="T108" fmla="*/ 129 w 186"/>
                  <a:gd name="T109" fmla="*/ 7 h 185"/>
                  <a:gd name="T110" fmla="*/ 151 w 186"/>
                  <a:gd name="T111" fmla="*/ 20 h 185"/>
                  <a:gd name="T112" fmla="*/ 169 w 186"/>
                  <a:gd name="T113" fmla="*/ 41 h 185"/>
                  <a:gd name="T114" fmla="*/ 181 w 186"/>
                  <a:gd name="T115" fmla="*/ 64 h 185"/>
                  <a:gd name="T116" fmla="*/ 186 w 186"/>
                  <a:gd name="T117" fmla="*/ 9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185">
                    <a:moveTo>
                      <a:pt x="79" y="85"/>
                    </a:moveTo>
                    <a:lnTo>
                      <a:pt x="95" y="85"/>
                    </a:lnTo>
                    <a:lnTo>
                      <a:pt x="95" y="85"/>
                    </a:lnTo>
                    <a:lnTo>
                      <a:pt x="102" y="85"/>
                    </a:lnTo>
                    <a:lnTo>
                      <a:pt x="107" y="82"/>
                    </a:lnTo>
                    <a:lnTo>
                      <a:pt x="111" y="80"/>
                    </a:lnTo>
                    <a:lnTo>
                      <a:pt x="111" y="74"/>
                    </a:lnTo>
                    <a:lnTo>
                      <a:pt x="111" y="74"/>
                    </a:lnTo>
                    <a:lnTo>
                      <a:pt x="111" y="69"/>
                    </a:lnTo>
                    <a:lnTo>
                      <a:pt x="108" y="66"/>
                    </a:lnTo>
                    <a:lnTo>
                      <a:pt x="102" y="64"/>
                    </a:lnTo>
                    <a:lnTo>
                      <a:pt x="95" y="64"/>
                    </a:lnTo>
                    <a:lnTo>
                      <a:pt x="79" y="64"/>
                    </a:lnTo>
                    <a:lnTo>
                      <a:pt x="79" y="85"/>
                    </a:lnTo>
                    <a:close/>
                    <a:moveTo>
                      <a:pt x="99" y="43"/>
                    </a:moveTo>
                    <a:lnTo>
                      <a:pt x="99" y="43"/>
                    </a:lnTo>
                    <a:lnTo>
                      <a:pt x="107" y="44"/>
                    </a:lnTo>
                    <a:lnTo>
                      <a:pt x="114" y="45"/>
                    </a:lnTo>
                    <a:lnTo>
                      <a:pt x="120" y="48"/>
                    </a:lnTo>
                    <a:lnTo>
                      <a:pt x="125" y="50"/>
                    </a:lnTo>
                    <a:lnTo>
                      <a:pt x="130" y="55"/>
                    </a:lnTo>
                    <a:lnTo>
                      <a:pt x="132" y="60"/>
                    </a:lnTo>
                    <a:lnTo>
                      <a:pt x="133" y="66"/>
                    </a:lnTo>
                    <a:lnTo>
                      <a:pt x="135" y="73"/>
                    </a:lnTo>
                    <a:lnTo>
                      <a:pt x="135" y="73"/>
                    </a:lnTo>
                    <a:lnTo>
                      <a:pt x="133" y="80"/>
                    </a:lnTo>
                    <a:lnTo>
                      <a:pt x="131" y="86"/>
                    </a:lnTo>
                    <a:lnTo>
                      <a:pt x="129" y="91"/>
                    </a:lnTo>
                    <a:lnTo>
                      <a:pt x="123" y="94"/>
                    </a:lnTo>
                    <a:lnTo>
                      <a:pt x="123" y="94"/>
                    </a:lnTo>
                    <a:lnTo>
                      <a:pt x="127" y="98"/>
                    </a:lnTo>
                    <a:lnTo>
                      <a:pt x="130" y="103"/>
                    </a:lnTo>
                    <a:lnTo>
                      <a:pt x="131" y="109"/>
                    </a:lnTo>
                    <a:lnTo>
                      <a:pt x="132" y="121"/>
                    </a:lnTo>
                    <a:lnTo>
                      <a:pt x="132" y="121"/>
                    </a:lnTo>
                    <a:lnTo>
                      <a:pt x="133" y="130"/>
                    </a:lnTo>
                    <a:lnTo>
                      <a:pt x="133" y="136"/>
                    </a:lnTo>
                    <a:lnTo>
                      <a:pt x="136" y="140"/>
                    </a:lnTo>
                    <a:lnTo>
                      <a:pt x="139" y="142"/>
                    </a:lnTo>
                    <a:lnTo>
                      <a:pt x="112" y="142"/>
                    </a:lnTo>
                    <a:lnTo>
                      <a:pt x="112" y="142"/>
                    </a:lnTo>
                    <a:lnTo>
                      <a:pt x="110" y="135"/>
                    </a:lnTo>
                    <a:lnTo>
                      <a:pt x="108" y="125"/>
                    </a:lnTo>
                    <a:lnTo>
                      <a:pt x="108" y="125"/>
                    </a:lnTo>
                    <a:lnTo>
                      <a:pt x="108" y="113"/>
                    </a:lnTo>
                    <a:lnTo>
                      <a:pt x="107" y="110"/>
                    </a:lnTo>
                    <a:lnTo>
                      <a:pt x="106" y="107"/>
                    </a:lnTo>
                    <a:lnTo>
                      <a:pt x="105" y="106"/>
                    </a:lnTo>
                    <a:lnTo>
                      <a:pt x="102" y="105"/>
                    </a:lnTo>
                    <a:lnTo>
                      <a:pt x="94" y="105"/>
                    </a:lnTo>
                    <a:lnTo>
                      <a:pt x="79" y="105"/>
                    </a:lnTo>
                    <a:lnTo>
                      <a:pt x="79" y="142"/>
                    </a:lnTo>
                    <a:lnTo>
                      <a:pt x="55" y="142"/>
                    </a:lnTo>
                    <a:lnTo>
                      <a:pt x="55" y="43"/>
                    </a:lnTo>
                    <a:lnTo>
                      <a:pt x="99" y="43"/>
                    </a:lnTo>
                    <a:close/>
                    <a:moveTo>
                      <a:pt x="18" y="92"/>
                    </a:moveTo>
                    <a:lnTo>
                      <a:pt x="18" y="92"/>
                    </a:lnTo>
                    <a:lnTo>
                      <a:pt x="19" y="100"/>
                    </a:lnTo>
                    <a:lnTo>
                      <a:pt x="20" y="107"/>
                    </a:lnTo>
                    <a:lnTo>
                      <a:pt x="21" y="115"/>
                    </a:lnTo>
                    <a:lnTo>
                      <a:pt x="24" y="122"/>
                    </a:lnTo>
                    <a:lnTo>
                      <a:pt x="31" y="135"/>
                    </a:lnTo>
                    <a:lnTo>
                      <a:pt x="40" y="146"/>
                    </a:lnTo>
                    <a:lnTo>
                      <a:pt x="51" y="155"/>
                    </a:lnTo>
                    <a:lnTo>
                      <a:pt x="64" y="162"/>
                    </a:lnTo>
                    <a:lnTo>
                      <a:pt x="70" y="165"/>
                    </a:lnTo>
                    <a:lnTo>
                      <a:pt x="77" y="166"/>
                    </a:lnTo>
                    <a:lnTo>
                      <a:pt x="84" y="167"/>
                    </a:lnTo>
                    <a:lnTo>
                      <a:pt x="93" y="168"/>
                    </a:lnTo>
                    <a:lnTo>
                      <a:pt x="93" y="168"/>
                    </a:lnTo>
                    <a:lnTo>
                      <a:pt x="100" y="167"/>
                    </a:lnTo>
                    <a:lnTo>
                      <a:pt x="107" y="166"/>
                    </a:lnTo>
                    <a:lnTo>
                      <a:pt x="114" y="165"/>
                    </a:lnTo>
                    <a:lnTo>
                      <a:pt x="122" y="162"/>
                    </a:lnTo>
                    <a:lnTo>
                      <a:pt x="135" y="155"/>
                    </a:lnTo>
                    <a:lnTo>
                      <a:pt x="145" y="146"/>
                    </a:lnTo>
                    <a:lnTo>
                      <a:pt x="155" y="135"/>
                    </a:lnTo>
                    <a:lnTo>
                      <a:pt x="161" y="122"/>
                    </a:lnTo>
                    <a:lnTo>
                      <a:pt x="163" y="115"/>
                    </a:lnTo>
                    <a:lnTo>
                      <a:pt x="166" y="107"/>
                    </a:lnTo>
                    <a:lnTo>
                      <a:pt x="167" y="100"/>
                    </a:lnTo>
                    <a:lnTo>
                      <a:pt x="167" y="92"/>
                    </a:lnTo>
                    <a:lnTo>
                      <a:pt x="167" y="92"/>
                    </a:lnTo>
                    <a:lnTo>
                      <a:pt x="167" y="85"/>
                    </a:lnTo>
                    <a:lnTo>
                      <a:pt x="166" y="78"/>
                    </a:lnTo>
                    <a:lnTo>
                      <a:pt x="163" y="70"/>
                    </a:lnTo>
                    <a:lnTo>
                      <a:pt x="161" y="63"/>
                    </a:lnTo>
                    <a:lnTo>
                      <a:pt x="155" y="50"/>
                    </a:lnTo>
                    <a:lnTo>
                      <a:pt x="145" y="39"/>
                    </a:lnTo>
                    <a:lnTo>
                      <a:pt x="135" y="30"/>
                    </a:lnTo>
                    <a:lnTo>
                      <a:pt x="122" y="23"/>
                    </a:lnTo>
                    <a:lnTo>
                      <a:pt x="114" y="20"/>
                    </a:lnTo>
                    <a:lnTo>
                      <a:pt x="107" y="19"/>
                    </a:lnTo>
                    <a:lnTo>
                      <a:pt x="100" y="18"/>
                    </a:lnTo>
                    <a:lnTo>
                      <a:pt x="93" y="17"/>
                    </a:lnTo>
                    <a:lnTo>
                      <a:pt x="93" y="17"/>
                    </a:lnTo>
                    <a:lnTo>
                      <a:pt x="84" y="18"/>
                    </a:lnTo>
                    <a:lnTo>
                      <a:pt x="77" y="19"/>
                    </a:lnTo>
                    <a:lnTo>
                      <a:pt x="70" y="20"/>
                    </a:lnTo>
                    <a:lnTo>
                      <a:pt x="63" y="23"/>
                    </a:lnTo>
                    <a:lnTo>
                      <a:pt x="51" y="30"/>
                    </a:lnTo>
                    <a:lnTo>
                      <a:pt x="40" y="39"/>
                    </a:lnTo>
                    <a:lnTo>
                      <a:pt x="31" y="50"/>
                    </a:lnTo>
                    <a:lnTo>
                      <a:pt x="24" y="63"/>
                    </a:lnTo>
                    <a:lnTo>
                      <a:pt x="21" y="70"/>
                    </a:lnTo>
                    <a:lnTo>
                      <a:pt x="20" y="78"/>
                    </a:lnTo>
                    <a:lnTo>
                      <a:pt x="19" y="85"/>
                    </a:lnTo>
                    <a:lnTo>
                      <a:pt x="18" y="92"/>
                    </a:lnTo>
                    <a:close/>
                    <a:moveTo>
                      <a:pt x="186" y="92"/>
                    </a:moveTo>
                    <a:lnTo>
                      <a:pt x="186" y="92"/>
                    </a:lnTo>
                    <a:lnTo>
                      <a:pt x="185" y="102"/>
                    </a:lnTo>
                    <a:lnTo>
                      <a:pt x="184" y="111"/>
                    </a:lnTo>
                    <a:lnTo>
                      <a:pt x="181" y="121"/>
                    </a:lnTo>
                    <a:lnTo>
                      <a:pt x="178" y="129"/>
                    </a:lnTo>
                    <a:lnTo>
                      <a:pt x="174" y="137"/>
                    </a:lnTo>
                    <a:lnTo>
                      <a:pt x="169" y="145"/>
                    </a:lnTo>
                    <a:lnTo>
                      <a:pt x="165" y="152"/>
                    </a:lnTo>
                    <a:lnTo>
                      <a:pt x="159" y="158"/>
                    </a:lnTo>
                    <a:lnTo>
                      <a:pt x="151" y="165"/>
                    </a:lnTo>
                    <a:lnTo>
                      <a:pt x="144" y="170"/>
                    </a:lnTo>
                    <a:lnTo>
                      <a:pt x="137" y="174"/>
                    </a:lnTo>
                    <a:lnTo>
                      <a:pt x="129" y="178"/>
                    </a:lnTo>
                    <a:lnTo>
                      <a:pt x="120" y="182"/>
                    </a:lnTo>
                    <a:lnTo>
                      <a:pt x="112" y="184"/>
                    </a:lnTo>
                    <a:lnTo>
                      <a:pt x="102" y="185"/>
                    </a:lnTo>
                    <a:lnTo>
                      <a:pt x="93" y="185"/>
                    </a:lnTo>
                    <a:lnTo>
                      <a:pt x="93" y="185"/>
                    </a:lnTo>
                    <a:lnTo>
                      <a:pt x="83" y="185"/>
                    </a:lnTo>
                    <a:lnTo>
                      <a:pt x="74" y="184"/>
                    </a:lnTo>
                    <a:lnTo>
                      <a:pt x="65" y="182"/>
                    </a:lnTo>
                    <a:lnTo>
                      <a:pt x="57" y="178"/>
                    </a:lnTo>
                    <a:lnTo>
                      <a:pt x="49" y="174"/>
                    </a:lnTo>
                    <a:lnTo>
                      <a:pt x="40" y="170"/>
                    </a:lnTo>
                    <a:lnTo>
                      <a:pt x="33" y="165"/>
                    </a:lnTo>
                    <a:lnTo>
                      <a:pt x="27" y="158"/>
                    </a:lnTo>
                    <a:lnTo>
                      <a:pt x="21" y="152"/>
                    </a:lnTo>
                    <a:lnTo>
                      <a:pt x="15" y="145"/>
                    </a:lnTo>
                    <a:lnTo>
                      <a:pt x="10" y="137"/>
                    </a:lnTo>
                    <a:lnTo>
                      <a:pt x="7" y="129"/>
                    </a:lnTo>
                    <a:lnTo>
                      <a:pt x="4" y="121"/>
                    </a:lnTo>
                    <a:lnTo>
                      <a:pt x="2" y="111"/>
                    </a:lnTo>
                    <a:lnTo>
                      <a:pt x="0" y="102"/>
                    </a:lnTo>
                    <a:lnTo>
                      <a:pt x="0" y="92"/>
                    </a:lnTo>
                    <a:lnTo>
                      <a:pt x="0" y="92"/>
                    </a:lnTo>
                    <a:lnTo>
                      <a:pt x="0" y="82"/>
                    </a:lnTo>
                    <a:lnTo>
                      <a:pt x="2" y="74"/>
                    </a:lnTo>
                    <a:lnTo>
                      <a:pt x="4" y="64"/>
                    </a:lnTo>
                    <a:lnTo>
                      <a:pt x="7" y="56"/>
                    </a:lnTo>
                    <a:lnTo>
                      <a:pt x="10" y="48"/>
                    </a:lnTo>
                    <a:lnTo>
                      <a:pt x="15" y="41"/>
                    </a:lnTo>
                    <a:lnTo>
                      <a:pt x="21" y="33"/>
                    </a:lnTo>
                    <a:lnTo>
                      <a:pt x="27" y="26"/>
                    </a:lnTo>
                    <a:lnTo>
                      <a:pt x="33" y="20"/>
                    </a:lnTo>
                    <a:lnTo>
                      <a:pt x="40" y="16"/>
                    </a:lnTo>
                    <a:lnTo>
                      <a:pt x="49" y="11"/>
                    </a:lnTo>
                    <a:lnTo>
                      <a:pt x="57" y="7"/>
                    </a:lnTo>
                    <a:lnTo>
                      <a:pt x="65" y="4"/>
                    </a:lnTo>
                    <a:lnTo>
                      <a:pt x="74" y="1"/>
                    </a:lnTo>
                    <a:lnTo>
                      <a:pt x="83" y="0"/>
                    </a:lnTo>
                    <a:lnTo>
                      <a:pt x="93" y="0"/>
                    </a:lnTo>
                    <a:lnTo>
                      <a:pt x="93" y="0"/>
                    </a:lnTo>
                    <a:lnTo>
                      <a:pt x="102" y="0"/>
                    </a:lnTo>
                    <a:lnTo>
                      <a:pt x="112" y="1"/>
                    </a:lnTo>
                    <a:lnTo>
                      <a:pt x="120" y="4"/>
                    </a:lnTo>
                    <a:lnTo>
                      <a:pt x="129" y="7"/>
                    </a:lnTo>
                    <a:lnTo>
                      <a:pt x="137" y="11"/>
                    </a:lnTo>
                    <a:lnTo>
                      <a:pt x="144" y="16"/>
                    </a:lnTo>
                    <a:lnTo>
                      <a:pt x="151" y="20"/>
                    </a:lnTo>
                    <a:lnTo>
                      <a:pt x="159" y="26"/>
                    </a:lnTo>
                    <a:lnTo>
                      <a:pt x="165" y="33"/>
                    </a:lnTo>
                    <a:lnTo>
                      <a:pt x="169" y="41"/>
                    </a:lnTo>
                    <a:lnTo>
                      <a:pt x="174" y="48"/>
                    </a:lnTo>
                    <a:lnTo>
                      <a:pt x="178" y="56"/>
                    </a:lnTo>
                    <a:lnTo>
                      <a:pt x="181" y="64"/>
                    </a:lnTo>
                    <a:lnTo>
                      <a:pt x="184" y="74"/>
                    </a:lnTo>
                    <a:lnTo>
                      <a:pt x="185" y="82"/>
                    </a:lnTo>
                    <a:lnTo>
                      <a:pt x="186"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spTree>
    <p:extLst>
      <p:ext uri="{BB962C8B-B14F-4D97-AF65-F5344CB8AC3E}">
        <p14:creationId xmlns:p14="http://schemas.microsoft.com/office/powerpoint/2010/main" val="3098451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Divider slide">
    <p:spTree>
      <p:nvGrpSpPr>
        <p:cNvPr id="1" name=""/>
        <p:cNvGrpSpPr/>
        <p:nvPr/>
      </p:nvGrpSpPr>
      <p:grpSpPr>
        <a:xfrm>
          <a:off x="0" y="0"/>
          <a:ext cx="0" cy="0"/>
          <a:chOff x="0" y="0"/>
          <a:chExt cx="0" cy="0"/>
        </a:xfrm>
      </p:grpSpPr>
      <p:sp>
        <p:nvSpPr>
          <p:cNvPr id="21" name="Rectangle 20"/>
          <p:cNvSpPr/>
          <p:nvPr userDrawn="1"/>
        </p:nvSpPr>
        <p:spPr>
          <a:xfrm>
            <a:off x="621569" y="2324045"/>
            <a:ext cx="7900862" cy="4533955"/>
          </a:xfrm>
          <a:prstGeom prst="rect">
            <a:avLst/>
          </a:prstGeom>
          <a:solidFill>
            <a:schemeClr val="accent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defTabSz="457200"/>
            <a:endParaRPr lang="en-US">
              <a:solidFill>
                <a:prstClr val="white"/>
              </a:solidFill>
            </a:endParaRPr>
          </a:p>
        </p:txBody>
      </p:sp>
      <p:sp>
        <p:nvSpPr>
          <p:cNvPr id="2" name="Title 1"/>
          <p:cNvSpPr>
            <a:spLocks noGrp="1"/>
          </p:cNvSpPr>
          <p:nvPr>
            <p:ph type="ctrTitle" hasCustomPrompt="1"/>
          </p:nvPr>
        </p:nvSpPr>
        <p:spPr>
          <a:xfrm>
            <a:off x="621571" y="636588"/>
            <a:ext cx="7900861" cy="874749"/>
          </a:xfrm>
          <a:prstGeom prst="rect">
            <a:avLst/>
          </a:prstGeom>
        </p:spPr>
        <p:txBody>
          <a:bodyPr vert="horz" lIns="0" tIns="0" rIns="0" bIns="0" rtlCol="0" anchor="b">
            <a:noAutofit/>
          </a:bodyPr>
          <a:lstStyle>
            <a:lvl1pPr algn="l">
              <a:defRPr lang="en-US" sz="3400" b="0" dirty="0">
                <a:solidFill>
                  <a:schemeClr val="accent1"/>
                </a:solidFill>
                <a:latin typeface="+mn-lt"/>
              </a:defRPr>
            </a:lvl1pPr>
          </a:lstStyle>
          <a:p>
            <a:pPr marL="0" lvl="0"/>
            <a:r>
              <a:rPr lang="en-US"/>
              <a:t>Click to Edit Master Title Style</a:t>
            </a:r>
          </a:p>
        </p:txBody>
      </p:sp>
      <p:sp>
        <p:nvSpPr>
          <p:cNvPr id="3" name="Subtitle 2"/>
          <p:cNvSpPr>
            <a:spLocks noGrp="1"/>
          </p:cNvSpPr>
          <p:nvPr>
            <p:ph type="subTitle" idx="1" hasCustomPrompt="1"/>
          </p:nvPr>
        </p:nvSpPr>
        <p:spPr>
          <a:xfrm>
            <a:off x="621570" y="1544639"/>
            <a:ext cx="7900861" cy="779406"/>
          </a:xfrm>
          <a:prstGeom prst="rect">
            <a:avLst/>
          </a:prstGeom>
        </p:spPr>
        <p:txBody>
          <a:bodyPr lIns="0" tIns="0" rIns="0" bIns="0" anchor="t">
            <a:noAutofit/>
          </a:bodyPr>
          <a:lstStyle>
            <a:lvl1pPr marL="0" indent="0" algn="l">
              <a:lnSpc>
                <a:spcPct val="90000"/>
              </a:lnSpc>
              <a:spcBef>
                <a:spcPts val="0"/>
              </a:spcBef>
              <a:spcAft>
                <a:spcPts val="0"/>
              </a:spcAft>
              <a:buNone/>
              <a:defRPr sz="1800" b="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9" name="Slide Number Placeholder 5"/>
          <p:cNvSpPr txBox="1">
            <a:spLocks/>
          </p:cNvSpPr>
          <p:nvPr userDrawn="1"/>
        </p:nvSpPr>
        <p:spPr>
          <a:xfrm>
            <a:off x="8522431" y="6357938"/>
            <a:ext cx="308954" cy="365125"/>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mtClean="0">
                <a:solidFill>
                  <a:srgbClr val="4776BD"/>
                </a:solidFill>
              </a:rPr>
              <a:pPr/>
              <a:t>‹#›</a:t>
            </a:fld>
            <a:endParaRPr lang="en-US">
              <a:solidFill>
                <a:srgbClr val="4776BD"/>
              </a:solidFill>
            </a:endParaRPr>
          </a:p>
        </p:txBody>
      </p:sp>
    </p:spTree>
    <p:extLst>
      <p:ext uri="{BB962C8B-B14F-4D97-AF65-F5344CB8AC3E}">
        <p14:creationId xmlns:p14="http://schemas.microsoft.com/office/powerpoint/2010/main" val="27999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Agenda + content">
    <p:spTree>
      <p:nvGrpSpPr>
        <p:cNvPr id="1" name=""/>
        <p:cNvGrpSpPr/>
        <p:nvPr/>
      </p:nvGrpSpPr>
      <p:grpSpPr>
        <a:xfrm>
          <a:off x="0" y="0"/>
          <a:ext cx="0" cy="0"/>
          <a:chOff x="0" y="0"/>
          <a:chExt cx="0" cy="0"/>
        </a:xfrm>
      </p:grpSpPr>
      <p:sp>
        <p:nvSpPr>
          <p:cNvPr id="4" name="Rectangle 3"/>
          <p:cNvSpPr/>
          <p:nvPr userDrawn="1"/>
        </p:nvSpPr>
        <p:spPr>
          <a:xfrm>
            <a:off x="0" y="-1"/>
            <a:ext cx="3189288" cy="6858659"/>
          </a:xfrm>
          <a:prstGeom prst="rect">
            <a:avLst/>
          </a:prstGeom>
          <a:solidFill>
            <a:schemeClr val="accent1"/>
          </a:solidFill>
          <a:ln w="6350" cap="sq">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1371600" rIns="274320" bIns="274320" numCol="1" spcCol="0" rtlCol="0" fromWordArt="0" anchor="t" anchorCtr="0" forceAA="0" compatLnSpc="1">
            <a:prstTxWarp prst="textNoShape">
              <a:avLst/>
            </a:prstTxWarp>
            <a:noAutofit/>
          </a:bodyPr>
          <a:lstStyle/>
          <a:p>
            <a:pPr defTabSz="457200">
              <a:spcAft>
                <a:spcPts val="1200"/>
              </a:spcAft>
            </a:pPr>
            <a:endParaRPr lang="en-US" sz="3200">
              <a:solidFill>
                <a:prstClr val="white"/>
              </a:solidFill>
            </a:endParaRPr>
          </a:p>
        </p:txBody>
      </p:sp>
      <p:sp>
        <p:nvSpPr>
          <p:cNvPr id="5" name="Rectangle 4">
            <a:extLst>
              <a:ext uri="{FF2B5EF4-FFF2-40B4-BE49-F238E27FC236}">
                <a16:creationId xmlns:a16="http://schemas.microsoft.com/office/drawing/2014/main" id="{E01B32C2-97BA-1D4A-BE1C-A41C5C04FBB1}"/>
              </a:ext>
            </a:extLst>
          </p:cNvPr>
          <p:cNvSpPr/>
          <p:nvPr userDrawn="1"/>
        </p:nvSpPr>
        <p:spPr>
          <a:xfrm>
            <a:off x="312738" y="1236663"/>
            <a:ext cx="365760" cy="45720"/>
          </a:xfrm>
          <a:prstGeom prst="rect">
            <a:avLst/>
          </a:prstGeom>
          <a:solidFill>
            <a:schemeClr val="tx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square" lIns="137160" tIns="137160" rIns="137160" bIns="137160" numCol="1" spcCol="0" rtlCol="0" fromWordArt="0" anchor="ctr" anchorCtr="0" forceAA="0" compatLnSpc="1">
            <a:prstTxWarp prst="textNoShape">
              <a:avLst/>
            </a:prstTxWarp>
            <a:noAutofit/>
          </a:bodyPr>
          <a:lstStyle/>
          <a:p>
            <a:pPr algn="ctr"/>
            <a:endParaRPr lang="en-US" sz="1800" err="1">
              <a:solidFill>
                <a:schemeClr val="bg1"/>
              </a:solidFill>
              <a:latin typeface="+mj-lt"/>
            </a:endParaRPr>
          </a:p>
        </p:txBody>
      </p:sp>
      <p:sp>
        <p:nvSpPr>
          <p:cNvPr id="2" name="Title 1"/>
          <p:cNvSpPr>
            <a:spLocks noGrp="1"/>
          </p:cNvSpPr>
          <p:nvPr>
            <p:ph type="title" hasCustomPrompt="1"/>
          </p:nvPr>
        </p:nvSpPr>
        <p:spPr>
          <a:xfrm>
            <a:off x="312614" y="1373822"/>
            <a:ext cx="2563936" cy="4480095"/>
          </a:xfrm>
        </p:spPr>
        <p:txBody>
          <a:bodyPr tIns="0" bIns="0" anchor="t"/>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3509963" y="1373822"/>
            <a:ext cx="5322887" cy="4849178"/>
          </a:xfrm>
        </p:spPr>
        <p:txBody>
          <a:bodyPr anchor="b">
            <a:noAutofit/>
          </a:bodyPr>
          <a:lstStyle>
            <a:lvl1pPr marL="0" indent="0">
              <a:spcBef>
                <a:spcPts val="1200"/>
              </a:spcBef>
              <a:spcAft>
                <a:spcPts val="600"/>
              </a:spcAft>
              <a:buClr>
                <a:schemeClr val="accent1"/>
              </a:buClr>
              <a:buFontTx/>
              <a:buNone/>
              <a:defRPr sz="2000">
                <a:solidFill>
                  <a:schemeClr val="accent1"/>
                </a:solidFill>
              </a:defRPr>
            </a:lvl1pPr>
            <a:lvl2pPr marL="0" indent="0">
              <a:buClr>
                <a:schemeClr val="accent1"/>
              </a:buClr>
              <a:buFontTx/>
              <a:buNone/>
              <a:defRPr sz="1600"/>
            </a:lvl2pPr>
            <a:lvl3pPr marL="463550" indent="0">
              <a:buClr>
                <a:schemeClr val="accent1"/>
              </a:buClr>
              <a:buFontTx/>
              <a:buNone/>
              <a:defRPr/>
            </a:lvl3pPr>
            <a:lvl4pPr marL="688975" indent="0">
              <a:buClr>
                <a:schemeClr val="accent1"/>
              </a:buClr>
              <a:buFontTx/>
              <a:buNone/>
              <a:defRPr/>
            </a:lvl4pPr>
            <a:lvl5pPr marL="914400" indent="0">
              <a:buClr>
                <a:schemeClr val="accent1"/>
              </a:buClr>
              <a:buFontTx/>
              <a:buNone/>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3902917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title only">
    <p:spTree>
      <p:nvGrpSpPr>
        <p:cNvPr id="1" name=""/>
        <p:cNvGrpSpPr/>
        <p:nvPr/>
      </p:nvGrpSpPr>
      <p:grpSpPr>
        <a:xfrm>
          <a:off x="0" y="0"/>
          <a:ext cx="0" cy="0"/>
          <a:chOff x="0" y="0"/>
          <a:chExt cx="0" cy="0"/>
        </a:xfrm>
      </p:grpSpPr>
      <p:sp>
        <p:nvSpPr>
          <p:cNvPr id="4" name="Rectangle 3"/>
          <p:cNvSpPr/>
          <p:nvPr userDrawn="1"/>
        </p:nvSpPr>
        <p:spPr>
          <a:xfrm>
            <a:off x="0" y="-1"/>
            <a:ext cx="3189288" cy="6858659"/>
          </a:xfrm>
          <a:prstGeom prst="rect">
            <a:avLst/>
          </a:prstGeom>
          <a:solidFill>
            <a:schemeClr val="accent1"/>
          </a:solidFill>
          <a:ln w="6350" cap="sq">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1371600" rIns="274320" bIns="274320" numCol="1" spcCol="0" rtlCol="0" fromWordArt="0" anchor="t" anchorCtr="0" forceAA="0" compatLnSpc="1">
            <a:prstTxWarp prst="textNoShape">
              <a:avLst/>
            </a:prstTxWarp>
            <a:noAutofit/>
          </a:bodyPr>
          <a:lstStyle/>
          <a:p>
            <a:pPr defTabSz="457200">
              <a:spcAft>
                <a:spcPts val="1200"/>
              </a:spcAft>
            </a:pPr>
            <a:endParaRPr lang="en-US" sz="3200">
              <a:solidFill>
                <a:prstClr val="white"/>
              </a:solidFill>
            </a:endParaRPr>
          </a:p>
        </p:txBody>
      </p:sp>
      <p:sp>
        <p:nvSpPr>
          <p:cNvPr id="5" name="Rectangle 4">
            <a:extLst>
              <a:ext uri="{FF2B5EF4-FFF2-40B4-BE49-F238E27FC236}">
                <a16:creationId xmlns:a16="http://schemas.microsoft.com/office/drawing/2014/main" id="{E01B32C2-97BA-1D4A-BE1C-A41C5C04FBB1}"/>
              </a:ext>
            </a:extLst>
          </p:cNvPr>
          <p:cNvSpPr/>
          <p:nvPr userDrawn="1"/>
        </p:nvSpPr>
        <p:spPr>
          <a:xfrm>
            <a:off x="312738" y="1236663"/>
            <a:ext cx="365760" cy="45720"/>
          </a:xfrm>
          <a:prstGeom prst="rect">
            <a:avLst/>
          </a:prstGeom>
          <a:solidFill>
            <a:schemeClr val="tx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square" lIns="137160" tIns="137160" rIns="137160" bIns="137160" numCol="1" spcCol="0" rtlCol="0" fromWordArt="0" anchor="ctr" anchorCtr="0" forceAA="0" compatLnSpc="1">
            <a:prstTxWarp prst="textNoShape">
              <a:avLst/>
            </a:prstTxWarp>
            <a:noAutofit/>
          </a:bodyPr>
          <a:lstStyle/>
          <a:p>
            <a:pPr algn="ctr"/>
            <a:endParaRPr lang="en-US" sz="1800" err="1">
              <a:solidFill>
                <a:schemeClr val="bg1"/>
              </a:solidFill>
              <a:latin typeface="+mj-lt"/>
            </a:endParaRPr>
          </a:p>
        </p:txBody>
      </p:sp>
      <p:sp>
        <p:nvSpPr>
          <p:cNvPr id="2" name="Title 1"/>
          <p:cNvSpPr>
            <a:spLocks noGrp="1"/>
          </p:cNvSpPr>
          <p:nvPr>
            <p:ph type="title" hasCustomPrompt="1"/>
          </p:nvPr>
        </p:nvSpPr>
        <p:spPr>
          <a:xfrm>
            <a:off x="312614" y="1373822"/>
            <a:ext cx="2563936" cy="4849177"/>
          </a:xfrm>
        </p:spPr>
        <p:txBody>
          <a:bodyPr tIns="0" bIns="0" anchor="t"/>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400005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tIns="0" bIns="0"/>
          <a:lstStyle>
            <a:lvl1pPr>
              <a:defRPr>
                <a:solidFill>
                  <a:schemeClr val="accent1"/>
                </a:solidFill>
              </a:defRPr>
            </a:lvl1pPr>
          </a:lstStyle>
          <a:p>
            <a:r>
              <a:rPr lang="en-US"/>
              <a:t>Click to Edit Master Title Style</a:t>
            </a:r>
          </a:p>
        </p:txBody>
      </p:sp>
      <p:sp>
        <p:nvSpPr>
          <p:cNvPr id="3" name="Content Placeholder 2"/>
          <p:cNvSpPr>
            <a:spLocks noGrp="1"/>
          </p:cNvSpPr>
          <p:nvPr>
            <p:ph idx="1"/>
          </p:nvPr>
        </p:nvSpPr>
        <p:spPr/>
        <p:txBody>
          <a:bodyPr>
            <a:noAutofit/>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69597A0-3473-460F-B73F-B79535986219}"/>
              </a:ext>
            </a:extLst>
          </p:cNvPr>
          <p:cNvSpPr/>
          <p:nvPr userDrawn="1"/>
        </p:nvSpPr>
        <p:spPr>
          <a:xfrm>
            <a:off x="4572000" y="0"/>
            <a:ext cx="4572000" cy="137160"/>
          </a:xfrm>
          <a:prstGeom prst="rect">
            <a:avLst/>
          </a:prstGeom>
          <a:solidFill>
            <a:schemeClr val="accent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square" lIns="137160" tIns="137160" rIns="137160" bIns="137160" numCol="1" spcCol="0" rtlCol="0" fromWordArt="0" anchor="ctr" anchorCtr="0" forceAA="0" compatLnSpc="1">
            <a:prstTxWarp prst="textNoShape">
              <a:avLst/>
            </a:prstTxWarp>
            <a:noAutofit/>
          </a:bodyPr>
          <a:lstStyle/>
          <a:p>
            <a:pPr algn="ctr"/>
            <a:endParaRPr lang="en-US" sz="1800" err="1">
              <a:solidFill>
                <a:schemeClr val="bg1"/>
              </a:solidFill>
              <a:latin typeface="+mj-lt"/>
            </a:endParaRPr>
          </a:p>
        </p:txBody>
      </p:sp>
    </p:spTree>
    <p:extLst>
      <p:ext uri="{BB962C8B-B14F-4D97-AF65-F5344CB8AC3E}">
        <p14:creationId xmlns:p14="http://schemas.microsoft.com/office/powerpoint/2010/main" val="1482689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9563" y="283464"/>
            <a:ext cx="8524874" cy="768096"/>
          </a:xfrm>
          <a:prstGeom prst="rect">
            <a:avLst/>
          </a:prstGeom>
        </p:spPr>
        <p:txBody>
          <a:bodyPr vert="horz" lIns="0" tIns="0" rIns="0" bIns="0" rtlCol="0" anchor="b">
            <a:noAutofit/>
          </a:bodyPr>
          <a:lstStyle/>
          <a:p>
            <a:r>
              <a:rPr lang="en-US"/>
              <a:t>Click to edit Master title style</a:t>
            </a:r>
          </a:p>
        </p:txBody>
      </p:sp>
      <p:sp>
        <p:nvSpPr>
          <p:cNvPr id="3" name="Text Placeholder 2"/>
          <p:cNvSpPr>
            <a:spLocks noGrp="1"/>
          </p:cNvSpPr>
          <p:nvPr>
            <p:ph type="body" idx="1"/>
          </p:nvPr>
        </p:nvSpPr>
        <p:spPr>
          <a:xfrm>
            <a:off x="309563" y="1546225"/>
            <a:ext cx="8520112" cy="467360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p:nvPr userDrawn="1"/>
        </p:nvSpPr>
        <p:spPr>
          <a:xfrm>
            <a:off x="7920037" y="6356032"/>
            <a:ext cx="9144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fld id="{C41822CB-767F-4789-9972-8ABB164B40BE}" type="slidenum">
              <a:rPr lang="en-US" sz="900" smtClean="0">
                <a:solidFill>
                  <a:srgbClr val="4776BD"/>
                </a:solidFill>
              </a:rPr>
              <a:pPr algn="r"/>
              <a:t>‹#›</a:t>
            </a:fld>
            <a:endParaRPr lang="en-US" sz="900">
              <a:solidFill>
                <a:srgbClr val="4776BD"/>
              </a:solidFill>
            </a:endParaRPr>
          </a:p>
        </p:txBody>
      </p:sp>
    </p:spTree>
    <p:extLst>
      <p:ext uri="{BB962C8B-B14F-4D97-AF65-F5344CB8AC3E}">
        <p14:creationId xmlns:p14="http://schemas.microsoft.com/office/powerpoint/2010/main" val="11684947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9" r:id="rId24"/>
    <p:sldLayoutId id="2147483684" r:id="rId25"/>
    <p:sldLayoutId id="2147483685" r:id="rId26"/>
    <p:sldLayoutId id="2147483686" r:id="rId27"/>
    <p:sldLayoutId id="2147483687" r:id="rId28"/>
    <p:sldLayoutId id="2147483688" r:id="rId29"/>
    <p:sldLayoutId id="2147483690" r:id="rId30"/>
  </p:sldLayoutIdLst>
  <p:txStyles>
    <p:titleStyle>
      <a:lvl1pPr algn="l" defTabSz="914400" rtl="0" eaLnBrk="1" latinLnBrk="0" hangingPunct="1">
        <a:lnSpc>
          <a:spcPct val="90000"/>
        </a:lnSpc>
        <a:spcBef>
          <a:spcPct val="0"/>
        </a:spcBef>
        <a:buNone/>
        <a:defRPr sz="2800"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461963" indent="-228600" algn="l" defTabSz="914400" rtl="0" eaLnBrk="1" latinLnBrk="0" hangingPunct="1">
        <a:lnSpc>
          <a:spcPct val="100000"/>
        </a:lnSpc>
        <a:spcBef>
          <a:spcPts val="0"/>
        </a:spcBef>
        <a:spcAft>
          <a:spcPts val="1000"/>
        </a:spcAft>
        <a:buClr>
          <a:schemeClr val="accent1"/>
        </a:buClr>
        <a:buFont typeface="Calibri" panose="020F0502020204030204" pitchFamily="34" charset="0"/>
        <a:buChar char="–"/>
        <a:defRPr sz="2000" kern="1200">
          <a:solidFill>
            <a:schemeClr val="tx1"/>
          </a:solidFill>
          <a:latin typeface="+mn-lt"/>
          <a:ea typeface="+mn-ea"/>
          <a:cs typeface="+mn-cs"/>
        </a:defRPr>
      </a:lvl2pPr>
      <a:lvl3pPr marL="682625" indent="-2286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2000" kern="120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1000"/>
        </a:spcAft>
        <a:buClr>
          <a:schemeClr val="accent1"/>
        </a:buClr>
        <a:buFont typeface="Calibri" panose="020F0502020204030204" pitchFamily="34" charset="0"/>
        <a:buChar char="–"/>
        <a:defRPr sz="2000" kern="1200">
          <a:solidFill>
            <a:schemeClr val="tx1"/>
          </a:solidFill>
          <a:latin typeface="+mn-lt"/>
          <a:ea typeface="+mn-ea"/>
          <a:cs typeface="+mn-cs"/>
        </a:defRPr>
      </a:lvl4pPr>
      <a:lvl5pPr marL="1146175" indent="-2286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9">
          <p15:clr>
            <a:srgbClr val="F26B43"/>
          </p15:clr>
        </p15:guide>
        <p15:guide id="2" pos="2211">
          <p15:clr>
            <a:srgbClr val="F26B43"/>
          </p15:clr>
        </p15:guide>
        <p15:guide id="3" orient="horz" pos="777">
          <p15:clr>
            <a:srgbClr val="F26B43"/>
          </p15:clr>
        </p15:guide>
        <p15:guide id="4" orient="horz" pos="974">
          <p15:clr>
            <a:srgbClr val="F26B43"/>
          </p15:clr>
        </p15:guide>
        <p15:guide id="5" orient="horz" pos="3918">
          <p15:clr>
            <a:srgbClr val="F26B43"/>
          </p15:clr>
        </p15:guide>
        <p15:guide id="6" pos="5562">
          <p15:clr>
            <a:srgbClr val="F26B43"/>
          </p15:clr>
        </p15:guide>
        <p15:guide id="7" pos="2007">
          <p15:clr>
            <a:srgbClr val="F26B43"/>
          </p15:clr>
        </p15:guide>
        <p15:guide id="8" pos="19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hyperlink" Target="https://webaim.org/resources/contrastchecker/" TargetMode="External"/><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2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2.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2.xml"/><Relationship Id="rId5" Type="http://schemas.openxmlformats.org/officeDocument/2006/relationships/image" Target="../media/image12.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hyperlink" Target="http://parapnte.educacion.navarra.es/recursos/herramientas-on-line/"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2.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23.xml"/><Relationship Id="rId5" Type="http://schemas.openxmlformats.org/officeDocument/2006/relationships/image" Target="../media/image37.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21.xml"/><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23.xml"/><Relationship Id="rId5" Type="http://schemas.openxmlformats.org/officeDocument/2006/relationships/image" Target="../media/image39.png"/><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9.xml"/><Relationship Id="rId1" Type="http://schemas.openxmlformats.org/officeDocument/2006/relationships/slideLayout" Target="../slideLayouts/slideLayout2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2.xml"/><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3" Type="http://schemas.openxmlformats.org/officeDocument/2006/relationships/hyperlink" Target="https://cerc.blackboard.com/amplify" TargetMode="External"/><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9.png"/><Relationship Id="rId4" Type="http://schemas.openxmlformats.org/officeDocument/2006/relationships/diagramLayout" Target="../diagrams/layout1.xml"/><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s://edtech4beginners.com/2016/05/06/edtech-tutorial-a-dynamic-and-collaborative-tool-which-your-students-can-use-to-create-documen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6B6921-CB33-438D-934B-6E7DC1F3A445}"/>
              </a:ext>
            </a:extLst>
          </p:cNvPr>
          <p:cNvPicPr>
            <a:picLocks noChangeAspect="1"/>
          </p:cNvPicPr>
          <p:nvPr/>
        </p:nvPicPr>
        <p:blipFill>
          <a:blip r:embed="rId3"/>
          <a:stretch>
            <a:fillRect/>
          </a:stretch>
        </p:blipFill>
        <p:spPr>
          <a:xfrm>
            <a:off x="596900" y="2378440"/>
            <a:ext cx="5385858" cy="2101120"/>
          </a:xfrm>
          <a:prstGeom prst="rect">
            <a:avLst/>
          </a:prstGeom>
        </p:spPr>
      </p:pic>
      <p:sp>
        <p:nvSpPr>
          <p:cNvPr id="2" name="Title 1">
            <a:extLst>
              <a:ext uri="{FF2B5EF4-FFF2-40B4-BE49-F238E27FC236}">
                <a16:creationId xmlns:a16="http://schemas.microsoft.com/office/drawing/2014/main" id="{6EFA54EE-304B-4BC1-BEDC-531E16DE1226}"/>
              </a:ext>
            </a:extLst>
          </p:cNvPr>
          <p:cNvSpPr>
            <a:spLocks noGrp="1"/>
          </p:cNvSpPr>
          <p:nvPr>
            <p:ph type="ctrTitle"/>
          </p:nvPr>
        </p:nvSpPr>
        <p:spPr>
          <a:xfrm>
            <a:off x="2121772" y="506436"/>
            <a:ext cx="6588637" cy="1352147"/>
          </a:xfrm>
        </p:spPr>
        <p:txBody>
          <a:bodyPr/>
          <a:lstStyle/>
          <a:p>
            <a:r>
              <a:rPr lang="en-US"/>
              <a:t>Web Community Manager</a:t>
            </a:r>
            <a:br>
              <a:rPr lang="en-US"/>
            </a:br>
            <a:r>
              <a:rPr lang="en-US" sz="3200"/>
              <a:t>Amplify Your Ally Score –</a:t>
            </a:r>
            <a:br>
              <a:rPr lang="en-US" sz="3200"/>
            </a:br>
            <a:r>
              <a:rPr lang="en-US" sz="3200"/>
              <a:t>Google Docs and Slides</a:t>
            </a:r>
          </a:p>
        </p:txBody>
      </p:sp>
      <p:sp>
        <p:nvSpPr>
          <p:cNvPr id="7" name="Subtitle 6">
            <a:extLst>
              <a:ext uri="{FF2B5EF4-FFF2-40B4-BE49-F238E27FC236}">
                <a16:creationId xmlns:a16="http://schemas.microsoft.com/office/drawing/2014/main" id="{9EC7DE6F-1D66-4126-9E45-891196E6A640}"/>
              </a:ext>
            </a:extLst>
          </p:cNvPr>
          <p:cNvSpPr>
            <a:spLocks noGrp="1"/>
          </p:cNvSpPr>
          <p:nvPr>
            <p:ph type="subTitle" idx="1"/>
          </p:nvPr>
        </p:nvSpPr>
        <p:spPr>
          <a:xfrm>
            <a:off x="2309752" y="1998133"/>
            <a:ext cx="6212679" cy="325912"/>
          </a:xfrm>
        </p:spPr>
        <p:txBody>
          <a:bodyPr/>
          <a:lstStyle/>
          <a:p>
            <a:pPr algn="r"/>
            <a:r>
              <a:rPr lang="en-US"/>
              <a:t>The session will begin shortly.</a:t>
            </a:r>
          </a:p>
        </p:txBody>
      </p:sp>
      <p:pic>
        <p:nvPicPr>
          <p:cNvPr id="3" name="Picture 2">
            <a:extLst>
              <a:ext uri="{FF2B5EF4-FFF2-40B4-BE49-F238E27FC236}">
                <a16:creationId xmlns:a16="http://schemas.microsoft.com/office/drawing/2014/main" id="{F0703532-8629-4DAC-A5AD-6B5B4456BCB0}"/>
              </a:ext>
            </a:extLst>
          </p:cNvPr>
          <p:cNvPicPr>
            <a:picLocks noChangeAspect="1"/>
          </p:cNvPicPr>
          <p:nvPr/>
        </p:nvPicPr>
        <p:blipFill>
          <a:blip r:embed="rId4"/>
          <a:stretch>
            <a:fillRect/>
          </a:stretch>
        </p:blipFill>
        <p:spPr>
          <a:xfrm>
            <a:off x="1035781" y="3378773"/>
            <a:ext cx="2547937" cy="3042313"/>
          </a:xfrm>
          <a:prstGeom prst="rect">
            <a:avLst/>
          </a:prstGeom>
        </p:spPr>
      </p:pic>
      <p:sp>
        <p:nvSpPr>
          <p:cNvPr id="5" name="TextBox 4">
            <a:extLst>
              <a:ext uri="{FF2B5EF4-FFF2-40B4-BE49-F238E27FC236}">
                <a16:creationId xmlns:a16="http://schemas.microsoft.com/office/drawing/2014/main" id="{5CFDEE6A-FB79-4525-95CB-B2B6C17DF2A6}"/>
              </a:ext>
            </a:extLst>
          </p:cNvPr>
          <p:cNvSpPr txBox="1"/>
          <p:nvPr/>
        </p:nvSpPr>
        <p:spPr>
          <a:xfrm>
            <a:off x="3583720" y="4686305"/>
            <a:ext cx="5077680" cy="1384995"/>
          </a:xfrm>
          <a:prstGeom prst="rect">
            <a:avLst/>
          </a:prstGeom>
          <a:noFill/>
        </p:spPr>
        <p:txBody>
          <a:bodyPr wrap="square" lIns="137160" tIns="137160" rIns="137160" bIns="137160" rtlCol="0">
            <a:spAutoFit/>
          </a:bodyPr>
          <a:lstStyle/>
          <a:p>
            <a:pPr marL="285750" indent="-285750">
              <a:buFont typeface="Arial" panose="020B0604020202020204" pitchFamily="34" charset="0"/>
              <a:buChar char="•"/>
            </a:pPr>
            <a:r>
              <a:rPr lang="en-US">
                <a:solidFill>
                  <a:schemeClr val="bg1"/>
                </a:solidFill>
              </a:rPr>
              <a:t>Audio is available via computer or phone</a:t>
            </a:r>
          </a:p>
          <a:p>
            <a:endParaRPr lang="en-US">
              <a:solidFill>
                <a:schemeClr val="bg1"/>
              </a:solidFill>
            </a:endParaRPr>
          </a:p>
          <a:p>
            <a:pPr marL="285750" indent="-285750">
              <a:buFont typeface="Arial" panose="020B0604020202020204" pitchFamily="34" charset="0"/>
              <a:buChar char="•"/>
            </a:pPr>
            <a:r>
              <a:rPr lang="en-US">
                <a:solidFill>
                  <a:schemeClr val="bg1"/>
                </a:solidFill>
              </a:rPr>
              <a:t>Microphones have been enabled (please consider muting your line until needed)</a:t>
            </a:r>
          </a:p>
        </p:txBody>
      </p:sp>
      <p:cxnSp>
        <p:nvCxnSpPr>
          <p:cNvPr id="9" name="Straight Arrow Connector 8">
            <a:extLst>
              <a:ext uri="{FF2B5EF4-FFF2-40B4-BE49-F238E27FC236}">
                <a16:creationId xmlns:a16="http://schemas.microsoft.com/office/drawing/2014/main" id="{B85AEF5C-8F09-44A5-ABA7-00A87E2B9087}"/>
              </a:ext>
            </a:extLst>
          </p:cNvPr>
          <p:cNvCxnSpPr>
            <a:cxnSpLocks/>
          </p:cNvCxnSpPr>
          <p:nvPr/>
        </p:nvCxnSpPr>
        <p:spPr>
          <a:xfrm flipH="1">
            <a:off x="5982760" y="3730727"/>
            <a:ext cx="622196" cy="676479"/>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4842F995-9145-4364-86DD-07CBDD841711}"/>
              </a:ext>
            </a:extLst>
          </p:cNvPr>
          <p:cNvSpPr txBox="1"/>
          <p:nvPr/>
        </p:nvSpPr>
        <p:spPr>
          <a:xfrm>
            <a:off x="5939142" y="2963275"/>
            <a:ext cx="2580706" cy="830997"/>
          </a:xfrm>
          <a:prstGeom prst="rect">
            <a:avLst/>
          </a:prstGeom>
          <a:noFill/>
        </p:spPr>
        <p:txBody>
          <a:bodyPr wrap="none" lIns="137160" tIns="137160" rIns="137160" bIns="137160" rtlCol="0">
            <a:spAutoFit/>
          </a:bodyPr>
          <a:lstStyle/>
          <a:p>
            <a:r>
              <a:rPr lang="en-US" b="1">
                <a:solidFill>
                  <a:schemeClr val="bg1"/>
                </a:solidFill>
              </a:rPr>
              <a:t>Select to access the</a:t>
            </a:r>
          </a:p>
          <a:p>
            <a:r>
              <a:rPr lang="en-US" b="1">
                <a:solidFill>
                  <a:schemeClr val="bg1"/>
                </a:solidFill>
              </a:rPr>
              <a:t>Chat and Audio options.</a:t>
            </a:r>
          </a:p>
        </p:txBody>
      </p:sp>
    </p:spTree>
    <p:extLst>
      <p:ext uri="{BB962C8B-B14F-4D97-AF65-F5344CB8AC3E}">
        <p14:creationId xmlns:p14="http://schemas.microsoft.com/office/powerpoint/2010/main" val="3517336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4E5A1-6C3A-4F3B-BE1D-E8632F076E71}"/>
              </a:ext>
            </a:extLst>
          </p:cNvPr>
          <p:cNvSpPr>
            <a:spLocks noGrp="1"/>
          </p:cNvSpPr>
          <p:nvPr>
            <p:ph type="title"/>
          </p:nvPr>
        </p:nvSpPr>
        <p:spPr/>
        <p:txBody>
          <a:bodyPr/>
          <a:lstStyle/>
          <a:p>
            <a:r>
              <a:rPr lang="en-US"/>
              <a:t> Grackle for Google Docs</a:t>
            </a:r>
            <a:endParaRPr lang="en-US" b="1" u="sng">
              <a:cs typeface="Calibri"/>
            </a:endParaRPr>
          </a:p>
        </p:txBody>
      </p:sp>
      <p:sp>
        <p:nvSpPr>
          <p:cNvPr id="6" name="Content Placeholder 5">
            <a:extLst>
              <a:ext uri="{FF2B5EF4-FFF2-40B4-BE49-F238E27FC236}">
                <a16:creationId xmlns:a16="http://schemas.microsoft.com/office/drawing/2014/main" id="{7C266567-C3F0-4880-804C-53CF1FDE30B6}"/>
              </a:ext>
            </a:extLst>
          </p:cNvPr>
          <p:cNvSpPr>
            <a:spLocks noGrp="1"/>
          </p:cNvSpPr>
          <p:nvPr>
            <p:ph idx="1"/>
          </p:nvPr>
        </p:nvSpPr>
        <p:spPr/>
        <p:txBody>
          <a:bodyPr/>
          <a:lstStyle/>
          <a:p>
            <a:r>
              <a:rPr lang="en-US"/>
              <a:t>Fee based add-on that extends the accessibility of Google Docs by automatically checking all aspects of your document and advising you how to make things better. </a:t>
            </a:r>
          </a:p>
          <a:p>
            <a:endParaRPr lang="en-US"/>
          </a:p>
          <a:p>
            <a:endParaRPr lang="en-US"/>
          </a:p>
          <a:p>
            <a:endParaRPr lang="en-US"/>
          </a:p>
          <a:p>
            <a:endParaRPr lang="en-US"/>
          </a:p>
          <a:p>
            <a:endParaRPr lang="en-US"/>
          </a:p>
          <a:p>
            <a:endParaRPr lang="en-US"/>
          </a:p>
        </p:txBody>
      </p:sp>
      <p:sp>
        <p:nvSpPr>
          <p:cNvPr id="15" name="Content Placeholder 14">
            <a:extLst>
              <a:ext uri="{FF2B5EF4-FFF2-40B4-BE49-F238E27FC236}">
                <a16:creationId xmlns:a16="http://schemas.microsoft.com/office/drawing/2014/main" id="{F4AC447C-B1CD-4035-B2F6-C93B8EFB4571}"/>
              </a:ext>
            </a:extLst>
          </p:cNvPr>
          <p:cNvSpPr>
            <a:spLocks noGrp="1"/>
          </p:cNvSpPr>
          <p:nvPr>
            <p:ph idx="10"/>
          </p:nvPr>
        </p:nvSpPr>
        <p:spPr/>
        <p:txBody>
          <a:bodyPr/>
          <a:lstStyle/>
          <a:p>
            <a:endParaRPr lang="en-US"/>
          </a:p>
        </p:txBody>
      </p:sp>
      <p:sp>
        <p:nvSpPr>
          <p:cNvPr id="16" name="Text Placeholder 15">
            <a:extLst>
              <a:ext uri="{FF2B5EF4-FFF2-40B4-BE49-F238E27FC236}">
                <a16:creationId xmlns:a16="http://schemas.microsoft.com/office/drawing/2014/main" id="{8E7FE12F-6BD5-46BD-BC3B-9BC0A6A6F83C}"/>
              </a:ext>
            </a:extLst>
          </p:cNvPr>
          <p:cNvSpPr>
            <a:spLocks noGrp="1"/>
          </p:cNvSpPr>
          <p:nvPr>
            <p:ph type="body" sz="quarter" idx="11"/>
          </p:nvPr>
        </p:nvSpPr>
        <p:spPr/>
        <p:txBody>
          <a:bodyPr/>
          <a:lstStyle/>
          <a:p>
            <a:endParaRPr lang="en-US"/>
          </a:p>
        </p:txBody>
      </p:sp>
      <p:pic>
        <p:nvPicPr>
          <p:cNvPr id="4" name="Picture 4" descr="A screenshot of a cell phone&#10;&#10;Description generated with very high confidence">
            <a:extLst>
              <a:ext uri="{FF2B5EF4-FFF2-40B4-BE49-F238E27FC236}">
                <a16:creationId xmlns:a16="http://schemas.microsoft.com/office/drawing/2014/main" id="{B75A1805-5D48-4D35-87B0-3FEAA60F9576}"/>
              </a:ext>
            </a:extLst>
          </p:cNvPr>
          <p:cNvPicPr>
            <a:picLocks noChangeAspect="1"/>
          </p:cNvPicPr>
          <p:nvPr/>
        </p:nvPicPr>
        <p:blipFill>
          <a:blip r:embed="rId3"/>
          <a:stretch>
            <a:fillRect/>
          </a:stretch>
        </p:blipFill>
        <p:spPr>
          <a:xfrm>
            <a:off x="5687216" y="1544638"/>
            <a:ext cx="2167575" cy="48240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95591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D06DD-5FED-409C-806F-A4DE0E82654C}"/>
              </a:ext>
            </a:extLst>
          </p:cNvPr>
          <p:cNvSpPr>
            <a:spLocks noGrp="1"/>
          </p:cNvSpPr>
          <p:nvPr>
            <p:ph type="title"/>
          </p:nvPr>
        </p:nvSpPr>
        <p:spPr/>
        <p:txBody>
          <a:bodyPr/>
          <a:lstStyle/>
          <a:p>
            <a:r>
              <a:rPr lang="en-US"/>
              <a:t>Contrast</a:t>
            </a:r>
          </a:p>
        </p:txBody>
      </p:sp>
      <p:sp>
        <p:nvSpPr>
          <p:cNvPr id="3" name="Content Placeholder 2">
            <a:extLst>
              <a:ext uri="{FF2B5EF4-FFF2-40B4-BE49-F238E27FC236}">
                <a16:creationId xmlns:a16="http://schemas.microsoft.com/office/drawing/2014/main" id="{9AFF3AD0-FDB7-413D-A9FF-D32689B250B4}"/>
              </a:ext>
            </a:extLst>
          </p:cNvPr>
          <p:cNvSpPr>
            <a:spLocks noGrp="1"/>
          </p:cNvSpPr>
          <p:nvPr>
            <p:ph idx="1"/>
          </p:nvPr>
        </p:nvSpPr>
        <p:spPr>
          <a:xfrm>
            <a:off x="311944" y="4403725"/>
            <a:ext cx="8520112" cy="1465199"/>
          </a:xfrm>
        </p:spPr>
        <p:txBody>
          <a:bodyPr/>
          <a:lstStyle/>
          <a:p>
            <a:r>
              <a:rPr lang="en-US" sz="2400"/>
              <a:t>Low contrast can make content difficult to read</a:t>
            </a:r>
          </a:p>
          <a:p>
            <a:r>
              <a:rPr lang="en-US" sz="2400"/>
              <a:t>Consider using a color contrast checker (</a:t>
            </a:r>
            <a:r>
              <a:rPr lang="en-US" sz="2400">
                <a:hlinkClick r:id="rId3"/>
              </a:rPr>
              <a:t>WebAim.org</a:t>
            </a:r>
            <a:r>
              <a:rPr lang="en-US" sz="2400"/>
              <a:t>)</a:t>
            </a:r>
          </a:p>
          <a:p>
            <a:r>
              <a:rPr lang="en-US" sz="2400"/>
              <a:t>Check contrast for WCAG AA rating (4.5:1 Ratio or higher)</a:t>
            </a:r>
          </a:p>
          <a:p>
            <a:endParaRPr lang="en-US"/>
          </a:p>
        </p:txBody>
      </p:sp>
      <p:pic>
        <p:nvPicPr>
          <p:cNvPr id="4" name="Picture 3">
            <a:extLst>
              <a:ext uri="{FF2B5EF4-FFF2-40B4-BE49-F238E27FC236}">
                <a16:creationId xmlns:a16="http://schemas.microsoft.com/office/drawing/2014/main" id="{00EBCC26-E22F-42AD-913B-72276F6EA14C}"/>
              </a:ext>
            </a:extLst>
          </p:cNvPr>
          <p:cNvPicPr>
            <a:picLocks noChangeAspect="1"/>
          </p:cNvPicPr>
          <p:nvPr/>
        </p:nvPicPr>
        <p:blipFill>
          <a:blip r:embed="rId4"/>
          <a:stretch>
            <a:fillRect/>
          </a:stretch>
        </p:blipFill>
        <p:spPr>
          <a:xfrm>
            <a:off x="2321379" y="851168"/>
            <a:ext cx="5499186" cy="29479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64038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B06B9-D88D-4A57-A930-70B7C9B6C826}"/>
              </a:ext>
            </a:extLst>
          </p:cNvPr>
          <p:cNvSpPr>
            <a:spLocks noGrp="1"/>
          </p:cNvSpPr>
          <p:nvPr>
            <p:ph type="title"/>
          </p:nvPr>
        </p:nvSpPr>
        <p:spPr/>
        <p:txBody>
          <a:bodyPr/>
          <a:lstStyle/>
          <a:p>
            <a:r>
              <a:rPr lang="en-US"/>
              <a:t>Heading Structure</a:t>
            </a:r>
          </a:p>
        </p:txBody>
      </p:sp>
      <p:sp>
        <p:nvSpPr>
          <p:cNvPr id="3" name="Content Placeholder 2">
            <a:extLst>
              <a:ext uri="{FF2B5EF4-FFF2-40B4-BE49-F238E27FC236}">
                <a16:creationId xmlns:a16="http://schemas.microsoft.com/office/drawing/2014/main" id="{1F568409-242C-4FA3-94CA-570DD451297D}"/>
              </a:ext>
            </a:extLst>
          </p:cNvPr>
          <p:cNvSpPr>
            <a:spLocks noGrp="1"/>
          </p:cNvSpPr>
          <p:nvPr>
            <p:ph idx="1"/>
          </p:nvPr>
        </p:nvSpPr>
        <p:spPr>
          <a:xfrm>
            <a:off x="314324" y="1551214"/>
            <a:ext cx="8335351" cy="5022379"/>
          </a:xfrm>
        </p:spPr>
        <p:txBody>
          <a:bodyPr/>
          <a:lstStyle/>
          <a:p>
            <a:pPr marL="342900" indent="-342900"/>
            <a:r>
              <a:rPr lang="en-US" sz="2400"/>
              <a:t>Breaks up longer content</a:t>
            </a:r>
          </a:p>
          <a:p>
            <a:pPr marL="342900" indent="-342900"/>
            <a:r>
              <a:rPr lang="en-US" sz="2400"/>
              <a:t>Allows screen reader to navigate quickly from heading to heading.</a:t>
            </a:r>
          </a:p>
          <a:p>
            <a:pPr marL="342900" indent="-342900"/>
            <a:r>
              <a:rPr lang="en-US" sz="2400"/>
              <a:t>Use ONLY for logical structure NOT sizing, color , or font type.</a:t>
            </a:r>
          </a:p>
          <a:p>
            <a:pPr marL="342900" indent="-342900"/>
            <a:r>
              <a:rPr lang="en-US" sz="2400"/>
              <a:t>Only titles and subtitles should be marked as headings, NOT body text.</a:t>
            </a:r>
          </a:p>
          <a:p>
            <a:pPr marL="342900" lvl="0" indent="-342900"/>
            <a:r>
              <a:rPr lang="en-US" sz="2400"/>
              <a:t>Use Styles to design your Headings. The format of each may be modified and saved.</a:t>
            </a:r>
          </a:p>
          <a:p>
            <a:endParaRPr lang="en-US"/>
          </a:p>
        </p:txBody>
      </p:sp>
      <p:sp>
        <p:nvSpPr>
          <p:cNvPr id="4" name="TextBox 3">
            <a:extLst>
              <a:ext uri="{FF2B5EF4-FFF2-40B4-BE49-F238E27FC236}">
                <a16:creationId xmlns:a16="http://schemas.microsoft.com/office/drawing/2014/main" id="{66B7A8CB-4B80-4EA4-8928-1C3EC6A8401B}"/>
              </a:ext>
            </a:extLst>
          </p:cNvPr>
          <p:cNvSpPr txBox="1"/>
          <p:nvPr/>
        </p:nvSpPr>
        <p:spPr>
          <a:xfrm>
            <a:off x="1731882" y="5497664"/>
            <a:ext cx="5680235" cy="1046440"/>
          </a:xfrm>
          <a:prstGeom prst="rect">
            <a:avLst/>
          </a:prstGeom>
          <a:solidFill>
            <a:schemeClr val="accent4"/>
          </a:solidFill>
        </p:spPr>
        <p:txBody>
          <a:bodyPr wrap="square" lIns="137160" tIns="137160" rIns="137160" bIns="137160" rtlCol="0">
            <a:spAutoFit/>
          </a:bodyPr>
          <a:lstStyle/>
          <a:p>
            <a:pPr algn="ctr"/>
            <a:r>
              <a:rPr lang="en-US" sz="3200" b="1"/>
              <a:t>CAUTION!</a:t>
            </a:r>
            <a:br>
              <a:rPr lang="en-US"/>
            </a:br>
            <a:r>
              <a:rPr lang="en-US"/>
              <a:t>Just because it “looks” like a header, doesn’t mean it is.</a:t>
            </a:r>
          </a:p>
        </p:txBody>
      </p:sp>
    </p:spTree>
    <p:extLst>
      <p:ext uri="{BB962C8B-B14F-4D97-AF65-F5344CB8AC3E}">
        <p14:creationId xmlns:p14="http://schemas.microsoft.com/office/powerpoint/2010/main" val="2043294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AF589-87CA-4B3F-80B1-0BDDE3500484}"/>
              </a:ext>
            </a:extLst>
          </p:cNvPr>
          <p:cNvSpPr>
            <a:spLocks noGrp="1"/>
          </p:cNvSpPr>
          <p:nvPr>
            <p:ph type="title"/>
          </p:nvPr>
        </p:nvSpPr>
        <p:spPr/>
        <p:txBody>
          <a:bodyPr/>
          <a:lstStyle/>
          <a:p>
            <a:r>
              <a:rPr lang="en-US"/>
              <a:t>Heading example</a:t>
            </a:r>
          </a:p>
        </p:txBody>
      </p:sp>
      <p:pic>
        <p:nvPicPr>
          <p:cNvPr id="4" name="Content Placeholder 3">
            <a:extLst>
              <a:ext uri="{FF2B5EF4-FFF2-40B4-BE49-F238E27FC236}">
                <a16:creationId xmlns:a16="http://schemas.microsoft.com/office/drawing/2014/main" id="{E4932524-7D84-4B59-AFC7-E54E8C3C4010}"/>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2264569" y="1649412"/>
            <a:ext cx="4610100" cy="44672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70699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8A8AA-0761-4226-92BA-219EBEFCACE4}"/>
              </a:ext>
            </a:extLst>
          </p:cNvPr>
          <p:cNvSpPr>
            <a:spLocks noGrp="1"/>
          </p:cNvSpPr>
          <p:nvPr>
            <p:ph type="title"/>
          </p:nvPr>
        </p:nvSpPr>
        <p:spPr/>
        <p:txBody>
          <a:bodyPr/>
          <a:lstStyle/>
          <a:p>
            <a:r>
              <a:rPr lang="en-US"/>
              <a:t>Modify </a:t>
            </a:r>
            <a:br>
              <a:rPr lang="en-US"/>
            </a:br>
            <a:r>
              <a:rPr lang="en-US"/>
              <a:t>Heading Styles</a:t>
            </a:r>
            <a:br>
              <a:rPr lang="en-US"/>
            </a:br>
            <a:br>
              <a:rPr lang="en-US"/>
            </a:br>
            <a:endParaRPr lang="en-US"/>
          </a:p>
        </p:txBody>
      </p:sp>
      <p:pic>
        <p:nvPicPr>
          <p:cNvPr id="6" name="Picture 6" descr="A screenshot of a social media post&#10;&#10;Description generated with very high confidence">
            <a:extLst>
              <a:ext uri="{FF2B5EF4-FFF2-40B4-BE49-F238E27FC236}">
                <a16:creationId xmlns:a16="http://schemas.microsoft.com/office/drawing/2014/main" id="{B3D082AB-F4ED-45B6-A6D3-AABD246A7905}"/>
              </a:ext>
            </a:extLst>
          </p:cNvPr>
          <p:cNvPicPr>
            <a:picLocks noChangeAspect="1"/>
          </p:cNvPicPr>
          <p:nvPr/>
        </p:nvPicPr>
        <p:blipFill rotWithShape="1">
          <a:blip r:embed="rId3"/>
          <a:srcRect r="12857" b="11751"/>
          <a:stretch/>
        </p:blipFill>
        <p:spPr>
          <a:xfrm>
            <a:off x="3278805" y="1373822"/>
            <a:ext cx="5585831" cy="3521446"/>
          </a:xfrm>
          <a:prstGeom prst="rect">
            <a:avLst/>
          </a:prstGeom>
          <a:ln>
            <a:noFill/>
          </a:ln>
          <a:effectLst>
            <a:outerShdw blurRad="292100" dist="139700" dir="2700000" algn="tl" rotWithShape="0">
              <a:srgbClr val="333333">
                <a:alpha val="65000"/>
              </a:srgbClr>
            </a:outerShdw>
          </a:effectLst>
        </p:spPr>
      </p:pic>
      <p:sp>
        <p:nvSpPr>
          <p:cNvPr id="7" name="Rectangle: Rounded Corners 6">
            <a:extLst>
              <a:ext uri="{FF2B5EF4-FFF2-40B4-BE49-F238E27FC236}">
                <a16:creationId xmlns:a16="http://schemas.microsoft.com/office/drawing/2014/main" id="{781C9A3D-A1FA-4C79-BD4F-3B2E8B6FA788}"/>
              </a:ext>
            </a:extLst>
          </p:cNvPr>
          <p:cNvSpPr/>
          <p:nvPr/>
        </p:nvSpPr>
        <p:spPr>
          <a:xfrm>
            <a:off x="6471630" y="3134545"/>
            <a:ext cx="1641591" cy="622808"/>
          </a:xfrm>
          <a:prstGeom prst="roundRect">
            <a:avLst/>
          </a:prstGeom>
          <a:noFill/>
          <a:ln w="5715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lIns="137160" tIns="137160" rIns="137160" bIns="137160" rtlCol="0" anchor="ctr"/>
          <a:lstStyle/>
          <a:p>
            <a:pPr algn="ctr"/>
            <a:endParaRPr lang="en-US"/>
          </a:p>
        </p:txBody>
      </p:sp>
    </p:spTree>
    <p:extLst>
      <p:ext uri="{BB962C8B-B14F-4D97-AF65-F5344CB8AC3E}">
        <p14:creationId xmlns:p14="http://schemas.microsoft.com/office/powerpoint/2010/main" val="2645470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B06B9-D88D-4A57-A930-70B7C9B6C826}"/>
              </a:ext>
            </a:extLst>
          </p:cNvPr>
          <p:cNvSpPr>
            <a:spLocks noGrp="1"/>
          </p:cNvSpPr>
          <p:nvPr>
            <p:ph type="title"/>
          </p:nvPr>
        </p:nvSpPr>
        <p:spPr/>
        <p:txBody>
          <a:bodyPr/>
          <a:lstStyle/>
          <a:p>
            <a:r>
              <a:rPr lang="en-US"/>
              <a:t>Lists </a:t>
            </a:r>
          </a:p>
        </p:txBody>
      </p:sp>
      <p:sp>
        <p:nvSpPr>
          <p:cNvPr id="3" name="Content Placeholder 2">
            <a:extLst>
              <a:ext uri="{FF2B5EF4-FFF2-40B4-BE49-F238E27FC236}">
                <a16:creationId xmlns:a16="http://schemas.microsoft.com/office/drawing/2014/main" id="{1F568409-242C-4FA3-94CA-570DD451297D}"/>
              </a:ext>
            </a:extLst>
          </p:cNvPr>
          <p:cNvSpPr>
            <a:spLocks noGrp="1"/>
          </p:cNvSpPr>
          <p:nvPr>
            <p:ph idx="1"/>
          </p:nvPr>
        </p:nvSpPr>
        <p:spPr>
          <a:xfrm>
            <a:off x="314325" y="1551214"/>
            <a:ext cx="4409394" cy="5022379"/>
          </a:xfrm>
        </p:spPr>
        <p:txBody>
          <a:bodyPr/>
          <a:lstStyle/>
          <a:p>
            <a:pPr marL="342900" indent="-342900"/>
            <a:endParaRPr lang="en-US" sz="2400"/>
          </a:p>
          <a:p>
            <a:endParaRPr lang="en-US"/>
          </a:p>
        </p:txBody>
      </p:sp>
      <p:sp>
        <p:nvSpPr>
          <p:cNvPr id="8" name="Content Placeholder 2">
            <a:extLst>
              <a:ext uri="{FF2B5EF4-FFF2-40B4-BE49-F238E27FC236}">
                <a16:creationId xmlns:a16="http://schemas.microsoft.com/office/drawing/2014/main" id="{46452CFE-D869-4E49-BB5C-7E6A3F600B2A}"/>
              </a:ext>
            </a:extLst>
          </p:cNvPr>
          <p:cNvSpPr txBox="1">
            <a:spLocks/>
          </p:cNvSpPr>
          <p:nvPr/>
        </p:nvSpPr>
        <p:spPr>
          <a:xfrm>
            <a:off x="314325" y="2912787"/>
            <a:ext cx="7682810" cy="1465199"/>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461963" indent="-228600" algn="l" defTabSz="914400" rtl="0" eaLnBrk="1" latinLnBrk="0" hangingPunct="1">
              <a:lnSpc>
                <a:spcPct val="100000"/>
              </a:lnSpc>
              <a:spcBef>
                <a:spcPts val="0"/>
              </a:spcBef>
              <a:spcAft>
                <a:spcPts val="1000"/>
              </a:spcAft>
              <a:buClr>
                <a:schemeClr val="accent1"/>
              </a:buClr>
              <a:buFont typeface="Calibri" panose="020F0502020204030204" pitchFamily="34" charset="0"/>
              <a:buChar char="–"/>
              <a:defRPr sz="2000" kern="1200">
                <a:solidFill>
                  <a:schemeClr val="tx1"/>
                </a:solidFill>
                <a:latin typeface="+mn-lt"/>
                <a:ea typeface="+mn-ea"/>
                <a:cs typeface="+mn-cs"/>
              </a:defRPr>
            </a:lvl2pPr>
            <a:lvl3pPr marL="682625" indent="-2286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2000" kern="120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1000"/>
              </a:spcAft>
              <a:buClr>
                <a:schemeClr val="accent1"/>
              </a:buClr>
              <a:buFont typeface="Calibri" panose="020F0502020204030204" pitchFamily="34" charset="0"/>
              <a:buChar char="–"/>
              <a:defRPr sz="2000" kern="1200">
                <a:solidFill>
                  <a:schemeClr val="tx1"/>
                </a:solidFill>
                <a:latin typeface="+mn-lt"/>
                <a:ea typeface="+mn-ea"/>
                <a:cs typeface="+mn-cs"/>
              </a:defRPr>
            </a:lvl4pPr>
            <a:lvl5pPr marL="1146175" indent="-2286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t>Use Built-In Feature</a:t>
            </a:r>
          </a:p>
          <a:p>
            <a:r>
              <a:rPr lang="en-US" sz="2400"/>
              <a:t>Requires Paragraph Return (not line return)</a:t>
            </a:r>
          </a:p>
          <a:p>
            <a:r>
              <a:rPr lang="en-US" sz="2400"/>
              <a:t>Consider “Numbering” when order matters</a:t>
            </a:r>
          </a:p>
          <a:p>
            <a:r>
              <a:rPr lang="en-US" sz="2400"/>
              <a:t>Consider “Bullets” when order doesn’t matter</a:t>
            </a:r>
          </a:p>
          <a:p>
            <a:endParaRPr lang="en-US"/>
          </a:p>
        </p:txBody>
      </p:sp>
      <p:pic>
        <p:nvPicPr>
          <p:cNvPr id="5" name="Picture 4">
            <a:extLst>
              <a:ext uri="{FF2B5EF4-FFF2-40B4-BE49-F238E27FC236}">
                <a16:creationId xmlns:a16="http://schemas.microsoft.com/office/drawing/2014/main" id="{692F0520-D302-4F63-8DC3-04BE92DB9D7A}"/>
              </a:ext>
            </a:extLst>
          </p:cNvPr>
          <p:cNvPicPr>
            <a:picLocks noChangeAspect="1"/>
          </p:cNvPicPr>
          <p:nvPr/>
        </p:nvPicPr>
        <p:blipFill>
          <a:blip r:embed="rId3"/>
          <a:stretch>
            <a:fillRect/>
          </a:stretch>
        </p:blipFill>
        <p:spPr>
          <a:xfrm>
            <a:off x="302419" y="1653665"/>
            <a:ext cx="8410575" cy="723900"/>
          </a:xfrm>
          <a:prstGeom prst="rect">
            <a:avLst/>
          </a:prstGeom>
          <a:ln>
            <a:noFill/>
          </a:ln>
          <a:effectLst>
            <a:outerShdw blurRad="292100" dist="139700" dir="2700000" algn="tl" rotWithShape="0">
              <a:srgbClr val="333333">
                <a:alpha val="65000"/>
              </a:srgbClr>
            </a:outerShdw>
          </a:effectLst>
        </p:spPr>
      </p:pic>
      <p:sp>
        <p:nvSpPr>
          <p:cNvPr id="6" name="Rectangle: Rounded Corners 5">
            <a:extLst>
              <a:ext uri="{FF2B5EF4-FFF2-40B4-BE49-F238E27FC236}">
                <a16:creationId xmlns:a16="http://schemas.microsoft.com/office/drawing/2014/main" id="{7E4084F2-9DAA-4B79-8DEC-471CC387DD87}"/>
              </a:ext>
            </a:extLst>
          </p:cNvPr>
          <p:cNvSpPr/>
          <p:nvPr/>
        </p:nvSpPr>
        <p:spPr>
          <a:xfrm>
            <a:off x="7431578" y="1810148"/>
            <a:ext cx="1218098" cy="567417"/>
          </a:xfrm>
          <a:prstGeom prst="roundRect">
            <a:avLst/>
          </a:prstGeom>
          <a:noFill/>
          <a:ln w="5715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lIns="137160" tIns="137160" rIns="137160" bIns="137160" rtlCol="0" anchor="ctr"/>
          <a:lstStyle/>
          <a:p>
            <a:pPr algn="ctr"/>
            <a:endParaRPr lang="en-US"/>
          </a:p>
        </p:txBody>
      </p:sp>
    </p:spTree>
    <p:extLst>
      <p:ext uri="{BB962C8B-B14F-4D97-AF65-F5344CB8AC3E}">
        <p14:creationId xmlns:p14="http://schemas.microsoft.com/office/powerpoint/2010/main" val="3487838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B32CC-2FB1-4556-92AE-60436964315D}"/>
              </a:ext>
            </a:extLst>
          </p:cNvPr>
          <p:cNvSpPr>
            <a:spLocks noGrp="1"/>
          </p:cNvSpPr>
          <p:nvPr>
            <p:ph type="title"/>
          </p:nvPr>
        </p:nvSpPr>
        <p:spPr/>
        <p:txBody>
          <a:bodyPr/>
          <a:lstStyle/>
          <a:p>
            <a:r>
              <a:rPr lang="en-US"/>
              <a:t>Links</a:t>
            </a:r>
          </a:p>
        </p:txBody>
      </p:sp>
      <p:sp>
        <p:nvSpPr>
          <p:cNvPr id="3" name="Content Placeholder 2">
            <a:extLst>
              <a:ext uri="{FF2B5EF4-FFF2-40B4-BE49-F238E27FC236}">
                <a16:creationId xmlns:a16="http://schemas.microsoft.com/office/drawing/2014/main" id="{349CF00B-1C8D-4E1A-8845-D94F21ABC209}"/>
              </a:ext>
            </a:extLst>
          </p:cNvPr>
          <p:cNvSpPr>
            <a:spLocks noGrp="1"/>
          </p:cNvSpPr>
          <p:nvPr>
            <p:ph idx="1"/>
          </p:nvPr>
        </p:nvSpPr>
        <p:spPr>
          <a:xfrm>
            <a:off x="309563" y="4579981"/>
            <a:ext cx="8520112" cy="1639844"/>
          </a:xfrm>
        </p:spPr>
        <p:txBody>
          <a:bodyPr/>
          <a:lstStyle/>
          <a:p>
            <a:r>
              <a:rPr lang="en-US" sz="1800"/>
              <a:t>Links should be clickable descriptive text.</a:t>
            </a:r>
          </a:p>
          <a:p>
            <a:pPr marL="917575" lvl="3" indent="-342900"/>
            <a:r>
              <a:rPr lang="en-US" sz="1800"/>
              <a:t>Avoid URL as the text and “click here”.</a:t>
            </a:r>
          </a:p>
          <a:p>
            <a:r>
              <a:rPr lang="en-US" sz="1800"/>
              <a:t>Making clickable text longer. </a:t>
            </a:r>
          </a:p>
          <a:p>
            <a:r>
              <a:rPr lang="en-US" sz="1800"/>
              <a:t>By default, links open in a new window.</a:t>
            </a:r>
          </a:p>
        </p:txBody>
      </p:sp>
      <p:pic>
        <p:nvPicPr>
          <p:cNvPr id="8" name="Picture 8" descr="A screenshot of a social media post&#10;&#10;Description generated with very high confidence">
            <a:extLst>
              <a:ext uri="{FF2B5EF4-FFF2-40B4-BE49-F238E27FC236}">
                <a16:creationId xmlns:a16="http://schemas.microsoft.com/office/drawing/2014/main" id="{F4970F7C-A329-4575-AEEA-1051FEC57CE6}"/>
              </a:ext>
            </a:extLst>
          </p:cNvPr>
          <p:cNvPicPr>
            <a:picLocks noChangeAspect="1"/>
          </p:cNvPicPr>
          <p:nvPr/>
        </p:nvPicPr>
        <p:blipFill rotWithShape="1">
          <a:blip r:embed="rId3"/>
          <a:srcRect l="15179" t="58953" r="14857"/>
          <a:stretch/>
        </p:blipFill>
        <p:spPr>
          <a:xfrm>
            <a:off x="726330" y="1471447"/>
            <a:ext cx="7139574" cy="2246522"/>
          </a:xfrm>
          <a:prstGeom prst="rect">
            <a:avLst/>
          </a:prstGeom>
          <a:ln>
            <a:noFill/>
          </a:ln>
          <a:effectLst>
            <a:outerShdw blurRad="292100" dist="139700" dir="2700000" algn="tl" rotWithShape="0">
              <a:srgbClr val="333333">
                <a:alpha val="65000"/>
              </a:srgbClr>
            </a:outerShdw>
          </a:effectLst>
        </p:spPr>
      </p:pic>
      <p:sp>
        <p:nvSpPr>
          <p:cNvPr id="5" name="Rectangle: Rounded Corners 4">
            <a:extLst>
              <a:ext uri="{FF2B5EF4-FFF2-40B4-BE49-F238E27FC236}">
                <a16:creationId xmlns:a16="http://schemas.microsoft.com/office/drawing/2014/main" id="{5AF59DA7-9E3A-4361-9C62-FDA93123B781}"/>
              </a:ext>
            </a:extLst>
          </p:cNvPr>
          <p:cNvSpPr/>
          <p:nvPr/>
        </p:nvSpPr>
        <p:spPr>
          <a:xfrm>
            <a:off x="3449795" y="2333459"/>
            <a:ext cx="1255209" cy="742250"/>
          </a:xfrm>
          <a:prstGeom prst="roundRect">
            <a:avLst/>
          </a:prstGeom>
          <a:noFill/>
          <a:ln w="762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lIns="137160" tIns="137160" rIns="137160" bIns="137160" rtlCol="0" anchor="ctr"/>
          <a:lstStyle/>
          <a:p>
            <a:pPr algn="ctr"/>
            <a:endParaRPr lang="en-US"/>
          </a:p>
        </p:txBody>
      </p:sp>
      <p:pic>
        <p:nvPicPr>
          <p:cNvPr id="9" name="Picture 8">
            <a:extLst>
              <a:ext uri="{FF2B5EF4-FFF2-40B4-BE49-F238E27FC236}">
                <a16:creationId xmlns:a16="http://schemas.microsoft.com/office/drawing/2014/main" id="{377D33C0-A73F-4C4F-A394-7F18254B4D0F}"/>
              </a:ext>
            </a:extLst>
          </p:cNvPr>
          <p:cNvPicPr>
            <a:picLocks noChangeAspect="1"/>
          </p:cNvPicPr>
          <p:nvPr/>
        </p:nvPicPr>
        <p:blipFill>
          <a:blip r:embed="rId4"/>
          <a:stretch>
            <a:fillRect/>
          </a:stretch>
        </p:blipFill>
        <p:spPr>
          <a:xfrm>
            <a:off x="4896480" y="2991339"/>
            <a:ext cx="3886200" cy="1143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97825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758B8-2ADF-4208-BBB0-739A4EA32560}"/>
              </a:ext>
            </a:extLst>
          </p:cNvPr>
          <p:cNvSpPr>
            <a:spLocks noGrp="1"/>
          </p:cNvSpPr>
          <p:nvPr>
            <p:ph type="title"/>
          </p:nvPr>
        </p:nvSpPr>
        <p:spPr/>
        <p:txBody>
          <a:bodyPr/>
          <a:lstStyle/>
          <a:p>
            <a:r>
              <a:rPr lang="en-US"/>
              <a:t>Images and Alternative Text in Docs </a:t>
            </a:r>
          </a:p>
        </p:txBody>
      </p:sp>
      <p:sp>
        <p:nvSpPr>
          <p:cNvPr id="3" name="Content Placeholder 2">
            <a:extLst>
              <a:ext uri="{FF2B5EF4-FFF2-40B4-BE49-F238E27FC236}">
                <a16:creationId xmlns:a16="http://schemas.microsoft.com/office/drawing/2014/main" id="{3BD86475-8B1A-42C7-8D7D-14D46490DEFA}"/>
              </a:ext>
            </a:extLst>
          </p:cNvPr>
          <p:cNvSpPr>
            <a:spLocks noGrp="1"/>
          </p:cNvSpPr>
          <p:nvPr>
            <p:ph idx="1"/>
          </p:nvPr>
        </p:nvSpPr>
        <p:spPr/>
        <p:txBody>
          <a:bodyPr/>
          <a:lstStyle/>
          <a:p>
            <a:pPr marL="0" lvl="0" indent="0">
              <a:buNone/>
            </a:pPr>
            <a:r>
              <a:rPr lang="en-US" sz="2400"/>
              <a:t>Alt Text allows assistive technologies to convert images into words.</a:t>
            </a:r>
          </a:p>
          <a:p>
            <a:pPr marL="342900" indent="-342900"/>
            <a:r>
              <a:rPr lang="en-US" sz="2400"/>
              <a:t>Guidelines for Alternative Text:</a:t>
            </a:r>
          </a:p>
          <a:p>
            <a:pPr marL="685800" lvl="3">
              <a:buFont typeface="Wingdings" panose="05000000000000000000" pitchFamily="2" charset="2"/>
              <a:buChar char="§"/>
            </a:pPr>
            <a:r>
              <a:rPr lang="en-US"/>
              <a:t>Images must be in-line with text. </a:t>
            </a:r>
          </a:p>
          <a:p>
            <a:pPr marL="685800" lvl="3">
              <a:buFont typeface="Wingdings" panose="05000000000000000000" pitchFamily="2" charset="2"/>
              <a:buChar char="§"/>
            </a:pPr>
            <a:r>
              <a:rPr lang="en-US"/>
              <a:t>Title should be clear and concise (1 short sentence).</a:t>
            </a:r>
          </a:p>
          <a:p>
            <a:pPr marL="685800" lvl="3">
              <a:buFont typeface="Wingdings" panose="05000000000000000000" pitchFamily="2" charset="2"/>
              <a:buChar char="§"/>
            </a:pPr>
            <a:r>
              <a:rPr lang="en-US"/>
              <a:t>Description should be more detailed.</a:t>
            </a:r>
          </a:p>
          <a:p>
            <a:pPr marL="685800" lvl="3">
              <a:buFont typeface="Wingdings" panose="05000000000000000000" pitchFamily="2" charset="2"/>
              <a:buChar char="§"/>
            </a:pPr>
            <a:r>
              <a:rPr lang="en-US"/>
              <a:t>Avoid using the same text for every image.</a:t>
            </a:r>
          </a:p>
          <a:p>
            <a:pPr marL="685800" lvl="3">
              <a:buFont typeface="Wingdings" panose="05000000000000000000" pitchFamily="2" charset="2"/>
              <a:buChar char="§"/>
            </a:pPr>
            <a:r>
              <a:rPr lang="en-US"/>
              <a:t>Unrelated or decorative images may be marked as (ALT=“”)</a:t>
            </a:r>
          </a:p>
          <a:p>
            <a:pPr marL="685800" lvl="3">
              <a:buFont typeface="Wingdings" panose="05000000000000000000" pitchFamily="2" charset="2"/>
              <a:buChar char="§"/>
            </a:pPr>
            <a:r>
              <a:rPr lang="en-US"/>
              <a:t>Don’t include “image of…” or “picture of…” as part of alt text</a:t>
            </a:r>
          </a:p>
          <a:p>
            <a:pPr marL="685800" lvl="3">
              <a:buFont typeface="Wingdings" panose="05000000000000000000" pitchFamily="2" charset="2"/>
              <a:buChar char="§"/>
            </a:pPr>
            <a:r>
              <a:rPr lang="en-US"/>
              <a:t>If the image is an infographic you should use alt text to provide the information conveyed in the object. </a:t>
            </a:r>
          </a:p>
        </p:txBody>
      </p:sp>
    </p:spTree>
    <p:extLst>
      <p:ext uri="{BB962C8B-B14F-4D97-AF65-F5344CB8AC3E}">
        <p14:creationId xmlns:p14="http://schemas.microsoft.com/office/powerpoint/2010/main" val="1931358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descr="A screenshot of a cell phone&#10;&#10;Description generated with very high confidence">
            <a:extLst>
              <a:ext uri="{FF2B5EF4-FFF2-40B4-BE49-F238E27FC236}">
                <a16:creationId xmlns:a16="http://schemas.microsoft.com/office/drawing/2014/main" id="{3F0383D6-CC45-4D2A-9CB4-2EEC132BC423}"/>
              </a:ext>
            </a:extLst>
          </p:cNvPr>
          <p:cNvPicPr>
            <a:picLocks noChangeAspect="1"/>
          </p:cNvPicPr>
          <p:nvPr/>
        </p:nvPicPr>
        <p:blipFill rotWithShape="1">
          <a:blip r:embed="rId3"/>
          <a:srcRect l="45818" t="16359" b="10569"/>
          <a:stretch/>
        </p:blipFill>
        <p:spPr>
          <a:xfrm>
            <a:off x="3409114" y="207240"/>
            <a:ext cx="5716675" cy="3629249"/>
          </a:xfrm>
          <a:prstGeom prst="rect">
            <a:avLst/>
          </a:prstGeom>
          <a:ln>
            <a:noFill/>
          </a:ln>
          <a:effectLst>
            <a:outerShdw blurRad="292100" dist="139700" dir="2700000" algn="tl" rotWithShape="0">
              <a:srgbClr val="333333">
                <a:alpha val="65000"/>
              </a:srgbClr>
            </a:outerShdw>
          </a:effectLst>
        </p:spPr>
      </p:pic>
      <p:sp>
        <p:nvSpPr>
          <p:cNvPr id="11" name="Rectangle 10">
            <a:extLst>
              <a:ext uri="{FF2B5EF4-FFF2-40B4-BE49-F238E27FC236}">
                <a16:creationId xmlns:a16="http://schemas.microsoft.com/office/drawing/2014/main" id="{617C18B3-6E80-4D8F-9157-C01B9DE8141F}"/>
              </a:ext>
            </a:extLst>
          </p:cNvPr>
          <p:cNvSpPr/>
          <p:nvPr/>
        </p:nvSpPr>
        <p:spPr>
          <a:xfrm>
            <a:off x="3409114" y="226468"/>
            <a:ext cx="1595148" cy="1316651"/>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lIns="137160" tIns="137160" rIns="137160" bIns="137160" rtlCol="0" anchor="ctr"/>
          <a:lstStyle/>
          <a:p>
            <a:pPr algn="ctr"/>
            <a:endParaRPr lang="en-US"/>
          </a:p>
        </p:txBody>
      </p:sp>
      <p:sp>
        <p:nvSpPr>
          <p:cNvPr id="4" name="Title 3">
            <a:extLst>
              <a:ext uri="{FF2B5EF4-FFF2-40B4-BE49-F238E27FC236}">
                <a16:creationId xmlns:a16="http://schemas.microsoft.com/office/drawing/2014/main" id="{F710F6FB-347B-4B66-906C-609BC380CAB0}"/>
              </a:ext>
            </a:extLst>
          </p:cNvPr>
          <p:cNvSpPr>
            <a:spLocks noGrp="1"/>
          </p:cNvSpPr>
          <p:nvPr>
            <p:ph type="title"/>
          </p:nvPr>
        </p:nvSpPr>
        <p:spPr/>
        <p:txBody>
          <a:bodyPr/>
          <a:lstStyle/>
          <a:p>
            <a:r>
              <a:rPr lang="en-US"/>
              <a:t>Images </a:t>
            </a:r>
            <a:br>
              <a:rPr lang="en-US"/>
            </a:br>
            <a:br>
              <a:rPr lang="en-US"/>
            </a:br>
            <a:r>
              <a:rPr lang="en-US" sz="2000"/>
              <a:t>Alternative Text</a:t>
            </a:r>
            <a:br>
              <a:rPr lang="en-US" sz="2000"/>
            </a:br>
            <a:endParaRPr lang="en-US"/>
          </a:p>
        </p:txBody>
      </p:sp>
      <p:cxnSp>
        <p:nvCxnSpPr>
          <p:cNvPr id="8" name="Straight Arrow Connector 7">
            <a:extLst>
              <a:ext uri="{FF2B5EF4-FFF2-40B4-BE49-F238E27FC236}">
                <a16:creationId xmlns:a16="http://schemas.microsoft.com/office/drawing/2014/main" id="{6084054A-D79A-4ED8-83A6-392EF78D2A56}"/>
              </a:ext>
            </a:extLst>
          </p:cNvPr>
          <p:cNvCxnSpPr>
            <a:cxnSpLocks/>
          </p:cNvCxnSpPr>
          <p:nvPr/>
        </p:nvCxnSpPr>
        <p:spPr>
          <a:xfrm flipH="1">
            <a:off x="3937474" y="187654"/>
            <a:ext cx="538256" cy="1355465"/>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sp>
        <p:nvSpPr>
          <p:cNvPr id="12" name="Rectangle 11">
            <a:extLst>
              <a:ext uri="{FF2B5EF4-FFF2-40B4-BE49-F238E27FC236}">
                <a16:creationId xmlns:a16="http://schemas.microsoft.com/office/drawing/2014/main" id="{6E4E2937-E94B-4B90-9270-08369BFB2F2F}"/>
              </a:ext>
            </a:extLst>
          </p:cNvPr>
          <p:cNvSpPr/>
          <p:nvPr/>
        </p:nvSpPr>
        <p:spPr>
          <a:xfrm>
            <a:off x="3409114" y="2056910"/>
            <a:ext cx="2492922" cy="1762954"/>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lIns="137160" tIns="137160" rIns="137160" bIns="137160" rtlCol="0" anchor="ctr"/>
          <a:lstStyle/>
          <a:p>
            <a:pPr algn="ctr"/>
            <a:endParaRPr lang="en-US"/>
          </a:p>
        </p:txBody>
      </p:sp>
      <p:cxnSp>
        <p:nvCxnSpPr>
          <p:cNvPr id="3" name="Straight Arrow Connector 2">
            <a:extLst>
              <a:ext uri="{FF2B5EF4-FFF2-40B4-BE49-F238E27FC236}">
                <a16:creationId xmlns:a16="http://schemas.microsoft.com/office/drawing/2014/main" id="{1190E720-0CC5-4BFD-A3D1-7190D4F1CADA}"/>
              </a:ext>
            </a:extLst>
          </p:cNvPr>
          <p:cNvCxnSpPr>
            <a:cxnSpLocks/>
          </p:cNvCxnSpPr>
          <p:nvPr/>
        </p:nvCxnSpPr>
        <p:spPr>
          <a:xfrm flipH="1" flipV="1">
            <a:off x="6696294" y="3615904"/>
            <a:ext cx="738554" cy="1117657"/>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pic>
        <p:nvPicPr>
          <p:cNvPr id="14" name="Picture 13">
            <a:extLst>
              <a:ext uri="{FF2B5EF4-FFF2-40B4-BE49-F238E27FC236}">
                <a16:creationId xmlns:a16="http://schemas.microsoft.com/office/drawing/2014/main" id="{94F6770C-8F85-4034-96EF-1F6A6D7D8C3C}"/>
              </a:ext>
            </a:extLst>
          </p:cNvPr>
          <p:cNvPicPr>
            <a:picLocks noChangeAspect="1"/>
          </p:cNvPicPr>
          <p:nvPr/>
        </p:nvPicPr>
        <p:blipFill>
          <a:blip r:embed="rId4"/>
          <a:stretch>
            <a:fillRect/>
          </a:stretch>
        </p:blipFill>
        <p:spPr>
          <a:xfrm>
            <a:off x="4622719" y="4378797"/>
            <a:ext cx="3188081" cy="22527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82264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AE23B-5558-4D2D-A14F-C41988C64D86}"/>
              </a:ext>
            </a:extLst>
          </p:cNvPr>
          <p:cNvSpPr>
            <a:spLocks noGrp="1"/>
          </p:cNvSpPr>
          <p:nvPr>
            <p:ph type="title"/>
          </p:nvPr>
        </p:nvSpPr>
        <p:spPr/>
        <p:txBody>
          <a:bodyPr/>
          <a:lstStyle/>
          <a:p>
            <a:r>
              <a:rPr lang="en-US"/>
              <a:t>Tables</a:t>
            </a:r>
          </a:p>
        </p:txBody>
      </p:sp>
      <p:sp>
        <p:nvSpPr>
          <p:cNvPr id="3" name="Content Placeholder 2">
            <a:extLst>
              <a:ext uri="{FF2B5EF4-FFF2-40B4-BE49-F238E27FC236}">
                <a16:creationId xmlns:a16="http://schemas.microsoft.com/office/drawing/2014/main" id="{C5BE3946-373E-45AA-AA94-CE9A32250803}"/>
              </a:ext>
            </a:extLst>
          </p:cNvPr>
          <p:cNvSpPr>
            <a:spLocks noGrp="1"/>
          </p:cNvSpPr>
          <p:nvPr>
            <p:ph idx="1"/>
          </p:nvPr>
        </p:nvSpPr>
        <p:spPr>
          <a:xfrm>
            <a:off x="309562" y="1546225"/>
            <a:ext cx="8560117" cy="4673600"/>
          </a:xfrm>
        </p:spPr>
        <p:txBody>
          <a:bodyPr vert="horz" lIns="0" tIns="0" rIns="0" bIns="0" rtlCol="0" anchor="t">
            <a:noAutofit/>
          </a:bodyPr>
          <a:lstStyle/>
          <a:p>
            <a:pPr marL="171450" lvl="1" indent="0">
              <a:buNone/>
            </a:pPr>
            <a:r>
              <a:rPr lang="en-US" sz="2400"/>
              <a:t>Tables organize information and help you show relationships between things. </a:t>
            </a:r>
          </a:p>
          <a:p>
            <a:pPr marL="171450" lvl="1" indent="0">
              <a:buNone/>
            </a:pPr>
            <a:endParaRPr lang="en-US"/>
          </a:p>
          <a:p>
            <a:pPr marL="747713" lvl="1" indent="-342900">
              <a:buFont typeface="Arial" panose="020B0604020202020204" pitchFamily="34" charset="0"/>
              <a:buChar char="•"/>
            </a:pPr>
            <a:r>
              <a:rPr lang="en-US"/>
              <a:t>Avoid using tables for document layout. </a:t>
            </a:r>
          </a:p>
          <a:p>
            <a:pPr marL="747713" lvl="1" indent="-342900">
              <a:buFont typeface="Arial" panose="020B0604020202020204" pitchFamily="34" charset="0"/>
              <a:buChar char="•"/>
            </a:pPr>
            <a:r>
              <a:rPr lang="en-US"/>
              <a:t>Nested tables, split cells, or merged cells can trip up accessible devices. </a:t>
            </a:r>
            <a:endParaRPr lang="en-US">
              <a:cs typeface="Calibri"/>
            </a:endParaRPr>
          </a:p>
          <a:p>
            <a:pPr marL="735012" lvl="2" indent="-342900"/>
            <a:r>
              <a:rPr lang="en-US">
                <a:cs typeface="Calibri"/>
              </a:rPr>
              <a:t>Navigate your table using the Tab Key</a:t>
            </a:r>
          </a:p>
        </p:txBody>
      </p:sp>
    </p:spTree>
    <p:extLst>
      <p:ext uri="{BB962C8B-B14F-4D97-AF65-F5344CB8AC3E}">
        <p14:creationId xmlns:p14="http://schemas.microsoft.com/office/powerpoint/2010/main" val="318799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A54EE-304B-4BC1-BEDC-531E16DE1226}"/>
              </a:ext>
            </a:extLst>
          </p:cNvPr>
          <p:cNvSpPr>
            <a:spLocks noGrp="1"/>
          </p:cNvSpPr>
          <p:nvPr>
            <p:ph type="ctrTitle"/>
          </p:nvPr>
        </p:nvSpPr>
        <p:spPr>
          <a:xfrm>
            <a:off x="2309753" y="636588"/>
            <a:ext cx="6211091" cy="1265364"/>
          </a:xfrm>
        </p:spPr>
        <p:txBody>
          <a:bodyPr/>
          <a:lstStyle/>
          <a:p>
            <a:r>
              <a:rPr lang="en-US"/>
              <a:t>Web Community Manager</a:t>
            </a:r>
            <a:br>
              <a:rPr lang="en-US"/>
            </a:br>
            <a:r>
              <a:rPr lang="en-US" sz="3200"/>
              <a:t>Amplify Your Ally Score – </a:t>
            </a:r>
            <a:br>
              <a:rPr lang="en-US" sz="3200"/>
            </a:br>
            <a:r>
              <a:rPr lang="en-US" sz="3200"/>
              <a:t>Google Docs and Slides</a:t>
            </a:r>
          </a:p>
        </p:txBody>
      </p:sp>
      <p:sp>
        <p:nvSpPr>
          <p:cNvPr id="3" name="Subtitle 2">
            <a:extLst>
              <a:ext uri="{FF2B5EF4-FFF2-40B4-BE49-F238E27FC236}">
                <a16:creationId xmlns:a16="http://schemas.microsoft.com/office/drawing/2014/main" id="{EAF3F26B-F418-4E43-8D27-ABE58BDCB7C6}"/>
              </a:ext>
            </a:extLst>
          </p:cNvPr>
          <p:cNvSpPr>
            <a:spLocks noGrp="1"/>
          </p:cNvSpPr>
          <p:nvPr>
            <p:ph type="subTitle" idx="1"/>
          </p:nvPr>
        </p:nvSpPr>
        <p:spPr>
          <a:xfrm>
            <a:off x="2309752" y="2006599"/>
            <a:ext cx="6211091" cy="317445"/>
          </a:xfrm>
        </p:spPr>
        <p:txBody>
          <a:bodyPr/>
          <a:lstStyle/>
          <a:p>
            <a:pPr algn="r"/>
            <a:r>
              <a:rPr lang="en-US" dirty="0"/>
              <a:t>Today’s Presenter: Hannah Kloscak</a:t>
            </a:r>
          </a:p>
        </p:txBody>
      </p:sp>
    </p:spTree>
    <p:extLst>
      <p:ext uri="{BB962C8B-B14F-4D97-AF65-F5344CB8AC3E}">
        <p14:creationId xmlns:p14="http://schemas.microsoft.com/office/powerpoint/2010/main" val="3326141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8B23B-B9D0-44B1-9DB2-7309E22E0ECB}"/>
              </a:ext>
            </a:extLst>
          </p:cNvPr>
          <p:cNvSpPr>
            <a:spLocks noGrp="1"/>
          </p:cNvSpPr>
          <p:nvPr>
            <p:ph type="title"/>
          </p:nvPr>
        </p:nvSpPr>
        <p:spPr/>
        <p:txBody>
          <a:bodyPr/>
          <a:lstStyle/>
          <a:p>
            <a:r>
              <a:rPr lang="en-US"/>
              <a:t>Download File Type 	</a:t>
            </a:r>
          </a:p>
        </p:txBody>
      </p:sp>
      <p:graphicFrame>
        <p:nvGraphicFramePr>
          <p:cNvPr id="4" name="Content Placeholder 3">
            <a:extLst>
              <a:ext uri="{FF2B5EF4-FFF2-40B4-BE49-F238E27FC236}">
                <a16:creationId xmlns:a16="http://schemas.microsoft.com/office/drawing/2014/main" id="{8A8D934B-41A1-43DF-90C7-081B2BBAAD67}"/>
              </a:ext>
            </a:extLst>
          </p:cNvPr>
          <p:cNvGraphicFramePr>
            <a:graphicFrameLocks noGrp="1"/>
          </p:cNvGraphicFramePr>
          <p:nvPr>
            <p:ph idx="1"/>
            <p:extLst>
              <p:ext uri="{D42A27DB-BD31-4B8C-83A1-F6EECF244321}">
                <p14:modId xmlns:p14="http://schemas.microsoft.com/office/powerpoint/2010/main" val="1531298196"/>
              </p:ext>
            </p:extLst>
          </p:nvPr>
        </p:nvGraphicFramePr>
        <p:xfrm>
          <a:off x="309563" y="1546225"/>
          <a:ext cx="8520112" cy="467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Straight Connector 4">
            <a:extLst>
              <a:ext uri="{FF2B5EF4-FFF2-40B4-BE49-F238E27FC236}">
                <a16:creationId xmlns:a16="http://schemas.microsoft.com/office/drawing/2014/main" id="{98B019C0-8EED-4F83-87A0-61D1EBAEECA7}"/>
              </a:ext>
            </a:extLst>
          </p:cNvPr>
          <p:cNvCxnSpPr/>
          <p:nvPr/>
        </p:nvCxnSpPr>
        <p:spPr>
          <a:xfrm>
            <a:off x="1199213" y="3747541"/>
            <a:ext cx="2578308" cy="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6" name="Straight Connector 5">
            <a:extLst>
              <a:ext uri="{FF2B5EF4-FFF2-40B4-BE49-F238E27FC236}">
                <a16:creationId xmlns:a16="http://schemas.microsoft.com/office/drawing/2014/main" id="{58248B58-639A-4F5C-B889-5A86135FC90C}"/>
              </a:ext>
            </a:extLst>
          </p:cNvPr>
          <p:cNvCxnSpPr/>
          <p:nvPr/>
        </p:nvCxnSpPr>
        <p:spPr>
          <a:xfrm>
            <a:off x="5908623" y="3750039"/>
            <a:ext cx="2578308" cy="0"/>
          </a:xfrm>
          <a:prstGeom prst="line">
            <a:avLst/>
          </a:prstGeom>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514056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25A24-4255-4492-A570-70F208D26664}"/>
              </a:ext>
            </a:extLst>
          </p:cNvPr>
          <p:cNvSpPr>
            <a:spLocks noGrp="1"/>
          </p:cNvSpPr>
          <p:nvPr>
            <p:ph type="title"/>
          </p:nvPr>
        </p:nvSpPr>
        <p:spPr>
          <a:xfrm>
            <a:off x="312614" y="1373822"/>
            <a:ext cx="2471529" cy="4480095"/>
          </a:xfrm>
        </p:spPr>
        <p:txBody>
          <a:bodyPr/>
          <a:lstStyle/>
          <a:p>
            <a:r>
              <a:rPr lang="en-US"/>
              <a:t>Download </a:t>
            </a:r>
            <a:br>
              <a:rPr lang="en-US"/>
            </a:br>
            <a:br>
              <a:rPr lang="en-US"/>
            </a:br>
            <a:br>
              <a:rPr lang="en-US"/>
            </a:br>
            <a:endParaRPr lang="en-US"/>
          </a:p>
        </p:txBody>
      </p:sp>
      <p:sp>
        <p:nvSpPr>
          <p:cNvPr id="5" name="Rectangle 4">
            <a:extLst>
              <a:ext uri="{FF2B5EF4-FFF2-40B4-BE49-F238E27FC236}">
                <a16:creationId xmlns:a16="http://schemas.microsoft.com/office/drawing/2014/main" id="{E7F55ECC-A2CC-4A47-8218-C18E55BF5226}"/>
              </a:ext>
            </a:extLst>
          </p:cNvPr>
          <p:cNvSpPr/>
          <p:nvPr/>
        </p:nvSpPr>
        <p:spPr>
          <a:xfrm>
            <a:off x="465253" y="2165952"/>
            <a:ext cx="2945295" cy="2031325"/>
          </a:xfrm>
          <a:prstGeom prst="rect">
            <a:avLst/>
          </a:prstGeom>
        </p:spPr>
        <p:txBody>
          <a:bodyPr wrap="square">
            <a:spAutoFit/>
          </a:bodyPr>
          <a:lstStyle/>
          <a:p>
            <a:pPr marL="342900" indent="-342900">
              <a:buClr>
                <a:srgbClr val="FFC000"/>
              </a:buClr>
              <a:buFont typeface="Wingdings" panose="05000000000000000000" pitchFamily="2" charset="2"/>
              <a:buChar char="ü"/>
            </a:pPr>
            <a:r>
              <a:rPr lang="en-US" b="1">
                <a:solidFill>
                  <a:schemeClr val="accent3">
                    <a:lumMod val="60000"/>
                    <a:lumOff val="40000"/>
                  </a:schemeClr>
                </a:solidFill>
              </a:rPr>
              <a:t>File</a:t>
            </a:r>
            <a:endParaRPr lang="en-US">
              <a:solidFill>
                <a:schemeClr val="accent3">
                  <a:lumMod val="60000"/>
                  <a:lumOff val="40000"/>
                </a:schemeClr>
              </a:solidFill>
            </a:endParaRPr>
          </a:p>
          <a:p>
            <a:pPr marL="342900" indent="-342900">
              <a:buClr>
                <a:srgbClr val="FFC000"/>
              </a:buClr>
              <a:buFont typeface="Wingdings" panose="05000000000000000000" pitchFamily="2" charset="2"/>
              <a:buChar char="ü"/>
            </a:pPr>
            <a:endParaRPr lang="en-US">
              <a:solidFill>
                <a:schemeClr val="accent3">
                  <a:lumMod val="60000"/>
                  <a:lumOff val="40000"/>
                </a:schemeClr>
              </a:solidFill>
            </a:endParaRPr>
          </a:p>
          <a:p>
            <a:pPr marL="342900" indent="-342900">
              <a:buClr>
                <a:srgbClr val="FFC000"/>
              </a:buClr>
              <a:buFont typeface="Wingdings" panose="05000000000000000000" pitchFamily="2" charset="2"/>
              <a:buChar char="ü"/>
            </a:pPr>
            <a:r>
              <a:rPr lang="en-US" b="1">
                <a:solidFill>
                  <a:schemeClr val="accent3">
                    <a:lumMod val="60000"/>
                    <a:lumOff val="40000"/>
                  </a:schemeClr>
                </a:solidFill>
              </a:rPr>
              <a:t>Download</a:t>
            </a:r>
          </a:p>
          <a:p>
            <a:pPr marL="342900" indent="-342900">
              <a:buClr>
                <a:srgbClr val="FFC000"/>
              </a:buClr>
              <a:buFont typeface="Wingdings" panose="05000000000000000000" pitchFamily="2" charset="2"/>
              <a:buChar char="ü"/>
            </a:pPr>
            <a:endParaRPr lang="en-US" b="1">
              <a:solidFill>
                <a:schemeClr val="accent3">
                  <a:lumMod val="60000"/>
                  <a:lumOff val="40000"/>
                </a:schemeClr>
              </a:solidFill>
            </a:endParaRPr>
          </a:p>
          <a:p>
            <a:pPr marL="342900" indent="-342900">
              <a:buClr>
                <a:srgbClr val="FFC000"/>
              </a:buClr>
              <a:buFont typeface="Wingdings" panose="05000000000000000000" pitchFamily="2" charset="2"/>
              <a:buChar char="ü"/>
            </a:pPr>
            <a:r>
              <a:rPr lang="en-US" b="1">
                <a:solidFill>
                  <a:schemeClr val="accent3">
                    <a:lumMod val="60000"/>
                    <a:lumOff val="40000"/>
                  </a:schemeClr>
                </a:solidFill>
              </a:rPr>
              <a:t>Choose a File Type</a:t>
            </a:r>
          </a:p>
          <a:p>
            <a:pPr marL="800100" lvl="1" indent="-342900">
              <a:buClr>
                <a:srgbClr val="FFC000"/>
              </a:buClr>
              <a:buFont typeface="Arial" panose="020B0604020202020204" pitchFamily="34" charset="0"/>
              <a:buChar char="•"/>
            </a:pPr>
            <a:r>
              <a:rPr lang="en-US" b="1">
                <a:solidFill>
                  <a:schemeClr val="accent3">
                    <a:lumMod val="60000"/>
                    <a:lumOff val="40000"/>
                  </a:schemeClr>
                </a:solidFill>
              </a:rPr>
              <a:t>.docx</a:t>
            </a:r>
          </a:p>
          <a:p>
            <a:pPr marL="800100" lvl="1" indent="-342900">
              <a:buClr>
                <a:srgbClr val="FFC000"/>
              </a:buClr>
              <a:buFont typeface="Arial" panose="020B0604020202020204" pitchFamily="34" charset="0"/>
              <a:buChar char="•"/>
            </a:pPr>
            <a:r>
              <a:rPr lang="en-US" b="1">
                <a:solidFill>
                  <a:schemeClr val="accent3">
                    <a:lumMod val="60000"/>
                    <a:lumOff val="40000"/>
                  </a:schemeClr>
                </a:solidFill>
              </a:rPr>
              <a:t>.pdf</a:t>
            </a:r>
          </a:p>
        </p:txBody>
      </p:sp>
      <p:pic>
        <p:nvPicPr>
          <p:cNvPr id="3" name="Picture 3" descr="A screenshot of a social media post&#10;&#10;Description generated with very high confidence">
            <a:extLst>
              <a:ext uri="{FF2B5EF4-FFF2-40B4-BE49-F238E27FC236}">
                <a16:creationId xmlns:a16="http://schemas.microsoft.com/office/drawing/2014/main" id="{01EDFFDB-911E-4778-AA77-BA176140CD0F}"/>
              </a:ext>
            </a:extLst>
          </p:cNvPr>
          <p:cNvPicPr>
            <a:picLocks noChangeAspect="1"/>
          </p:cNvPicPr>
          <p:nvPr/>
        </p:nvPicPr>
        <p:blipFill rotWithShape="1">
          <a:blip r:embed="rId2"/>
          <a:srcRect t="1289" r="49590"/>
          <a:stretch/>
        </p:blipFill>
        <p:spPr>
          <a:xfrm>
            <a:off x="3410548" y="1019331"/>
            <a:ext cx="5268199" cy="4826330"/>
          </a:xfrm>
          <a:prstGeom prst="rect">
            <a:avLst/>
          </a:prstGeom>
          <a:ln>
            <a:noFill/>
          </a:ln>
          <a:effectLst>
            <a:outerShdw blurRad="292100" dist="139700" dir="2700000" algn="tl" rotWithShape="0">
              <a:srgbClr val="333333">
                <a:alpha val="65000"/>
              </a:srgbClr>
            </a:outerShdw>
          </a:effectLst>
        </p:spPr>
      </p:pic>
      <p:sp>
        <p:nvSpPr>
          <p:cNvPr id="6" name="Rectangle: Rounded Corners 5">
            <a:extLst>
              <a:ext uri="{FF2B5EF4-FFF2-40B4-BE49-F238E27FC236}">
                <a16:creationId xmlns:a16="http://schemas.microsoft.com/office/drawing/2014/main" id="{545098DF-4C79-44FB-A481-E42EE9A11E7C}"/>
              </a:ext>
            </a:extLst>
          </p:cNvPr>
          <p:cNvSpPr/>
          <p:nvPr/>
        </p:nvSpPr>
        <p:spPr>
          <a:xfrm>
            <a:off x="3788968" y="1131895"/>
            <a:ext cx="783032" cy="483854"/>
          </a:xfrm>
          <a:prstGeom prst="roundRect">
            <a:avLst/>
          </a:prstGeom>
          <a:noFill/>
          <a:ln w="5715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lIns="137160" tIns="137160" rIns="137160" bIns="137160" rtlCol="0" anchor="ctr"/>
          <a:lstStyle/>
          <a:p>
            <a:pPr algn="ctr"/>
            <a:endParaRPr lang="en-US"/>
          </a:p>
        </p:txBody>
      </p:sp>
      <p:sp>
        <p:nvSpPr>
          <p:cNvPr id="7" name="Rectangle: Rounded Corners 6">
            <a:extLst>
              <a:ext uri="{FF2B5EF4-FFF2-40B4-BE49-F238E27FC236}">
                <a16:creationId xmlns:a16="http://schemas.microsoft.com/office/drawing/2014/main" id="{25A08C61-0C25-4173-BEAE-9620BCDAE21B}"/>
              </a:ext>
            </a:extLst>
          </p:cNvPr>
          <p:cNvSpPr/>
          <p:nvPr/>
        </p:nvSpPr>
        <p:spPr>
          <a:xfrm>
            <a:off x="4243694" y="3159426"/>
            <a:ext cx="1827322" cy="483854"/>
          </a:xfrm>
          <a:prstGeom prst="roundRect">
            <a:avLst/>
          </a:prstGeom>
          <a:noFill/>
          <a:ln w="5715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lIns="137160" tIns="137160" rIns="137160" bIns="137160" rtlCol="0" anchor="ctr"/>
          <a:lstStyle/>
          <a:p>
            <a:pPr algn="ctr"/>
            <a:endParaRPr lang="en-US"/>
          </a:p>
        </p:txBody>
      </p:sp>
    </p:spTree>
    <p:extLst>
      <p:ext uri="{BB962C8B-B14F-4D97-AF65-F5344CB8AC3E}">
        <p14:creationId xmlns:p14="http://schemas.microsoft.com/office/powerpoint/2010/main" val="2846146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05BF6-6B71-426B-A966-645201A95EC2}"/>
              </a:ext>
            </a:extLst>
          </p:cNvPr>
          <p:cNvSpPr>
            <a:spLocks noGrp="1"/>
          </p:cNvSpPr>
          <p:nvPr>
            <p:ph type="title"/>
          </p:nvPr>
        </p:nvSpPr>
        <p:spPr/>
        <p:txBody>
          <a:bodyPr/>
          <a:lstStyle/>
          <a:p>
            <a:r>
              <a:rPr lang="en-US"/>
              <a:t>Instructor Feedback – View Your Improved Score</a:t>
            </a:r>
          </a:p>
        </p:txBody>
      </p:sp>
      <p:sp>
        <p:nvSpPr>
          <p:cNvPr id="3" name="Content Placeholder 2">
            <a:extLst>
              <a:ext uri="{FF2B5EF4-FFF2-40B4-BE49-F238E27FC236}">
                <a16:creationId xmlns:a16="http://schemas.microsoft.com/office/drawing/2014/main" id="{65D070D7-1A58-4FC1-B2C3-613C482A5133}"/>
              </a:ext>
            </a:extLst>
          </p:cNvPr>
          <p:cNvSpPr>
            <a:spLocks noGrp="1"/>
          </p:cNvSpPr>
          <p:nvPr>
            <p:ph idx="1"/>
          </p:nvPr>
        </p:nvSpPr>
        <p:spPr>
          <a:xfrm>
            <a:off x="311944" y="1469037"/>
            <a:ext cx="8520112" cy="4331064"/>
          </a:xfrm>
        </p:spPr>
        <p:txBody>
          <a:bodyPr/>
          <a:lstStyle/>
          <a:p>
            <a:r>
              <a:rPr lang="en-US"/>
              <a:t>Upload the corrected File</a:t>
            </a:r>
          </a:p>
          <a:p>
            <a:r>
              <a:rPr lang="en-US"/>
              <a:t>Ally will immediately Score the new document.</a:t>
            </a:r>
          </a:p>
          <a:p>
            <a:endParaRPr lang="en-US"/>
          </a:p>
        </p:txBody>
      </p:sp>
      <p:pic>
        <p:nvPicPr>
          <p:cNvPr id="5" name="Picture 4">
            <a:extLst>
              <a:ext uri="{FF2B5EF4-FFF2-40B4-BE49-F238E27FC236}">
                <a16:creationId xmlns:a16="http://schemas.microsoft.com/office/drawing/2014/main" id="{012820FD-C9E0-4EEA-BD72-268CB3015820}"/>
              </a:ext>
            </a:extLst>
          </p:cNvPr>
          <p:cNvPicPr>
            <a:picLocks noChangeAspect="1"/>
          </p:cNvPicPr>
          <p:nvPr/>
        </p:nvPicPr>
        <p:blipFill>
          <a:blip r:embed="rId2"/>
          <a:stretch>
            <a:fillRect/>
          </a:stretch>
        </p:blipFill>
        <p:spPr>
          <a:xfrm>
            <a:off x="133268" y="2439680"/>
            <a:ext cx="2117671" cy="3875738"/>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F8CD55ED-251A-4AB9-BC12-BF16109F6F4A}"/>
              </a:ext>
            </a:extLst>
          </p:cNvPr>
          <p:cNvPicPr>
            <a:picLocks noChangeAspect="1"/>
          </p:cNvPicPr>
          <p:nvPr/>
        </p:nvPicPr>
        <p:blipFill>
          <a:blip r:embed="rId3"/>
          <a:stretch>
            <a:fillRect/>
          </a:stretch>
        </p:blipFill>
        <p:spPr>
          <a:xfrm>
            <a:off x="2578308" y="2414925"/>
            <a:ext cx="2317423" cy="3925248"/>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CECD4B48-D73A-4CC0-B1E2-936E2BA62852}"/>
              </a:ext>
            </a:extLst>
          </p:cNvPr>
          <p:cNvPicPr>
            <a:picLocks noChangeAspect="1"/>
          </p:cNvPicPr>
          <p:nvPr/>
        </p:nvPicPr>
        <p:blipFill>
          <a:blip r:embed="rId4"/>
          <a:stretch>
            <a:fillRect/>
          </a:stretch>
        </p:blipFill>
        <p:spPr>
          <a:xfrm>
            <a:off x="5479790" y="3130704"/>
            <a:ext cx="3352265" cy="17410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3056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05BF6-6B71-426B-A966-645201A95EC2}"/>
              </a:ext>
            </a:extLst>
          </p:cNvPr>
          <p:cNvSpPr>
            <a:spLocks noGrp="1"/>
          </p:cNvSpPr>
          <p:nvPr>
            <p:ph type="title"/>
          </p:nvPr>
        </p:nvSpPr>
        <p:spPr/>
        <p:txBody>
          <a:bodyPr/>
          <a:lstStyle/>
          <a:p>
            <a:r>
              <a:rPr lang="en-US"/>
              <a:t>Instructor Feedback - .pptx</a:t>
            </a:r>
          </a:p>
        </p:txBody>
      </p:sp>
      <p:pic>
        <p:nvPicPr>
          <p:cNvPr id="4" name="Picture 3">
            <a:extLst>
              <a:ext uri="{FF2B5EF4-FFF2-40B4-BE49-F238E27FC236}">
                <a16:creationId xmlns:a16="http://schemas.microsoft.com/office/drawing/2014/main" id="{8871A1A1-2754-457E-9D17-43B9A613FCDF}"/>
              </a:ext>
            </a:extLst>
          </p:cNvPr>
          <p:cNvPicPr>
            <a:picLocks noChangeAspect="1"/>
          </p:cNvPicPr>
          <p:nvPr/>
        </p:nvPicPr>
        <p:blipFill>
          <a:blip r:embed="rId3"/>
          <a:stretch>
            <a:fillRect/>
          </a:stretch>
        </p:blipFill>
        <p:spPr>
          <a:xfrm>
            <a:off x="309563" y="1469733"/>
            <a:ext cx="6717428" cy="2227196"/>
          </a:xfrm>
          <a:prstGeom prst="rect">
            <a:avLst/>
          </a:prstGeom>
        </p:spPr>
      </p:pic>
      <p:pic>
        <p:nvPicPr>
          <p:cNvPr id="5" name="Picture 4">
            <a:extLst>
              <a:ext uri="{FF2B5EF4-FFF2-40B4-BE49-F238E27FC236}">
                <a16:creationId xmlns:a16="http://schemas.microsoft.com/office/drawing/2014/main" id="{E5211FAC-3DFF-4F54-AAB9-1B9C877CD449}"/>
              </a:ext>
            </a:extLst>
          </p:cNvPr>
          <p:cNvPicPr>
            <a:picLocks noChangeAspect="1"/>
          </p:cNvPicPr>
          <p:nvPr/>
        </p:nvPicPr>
        <p:blipFill>
          <a:blip r:embed="rId4"/>
          <a:stretch>
            <a:fillRect/>
          </a:stretch>
        </p:blipFill>
        <p:spPr>
          <a:xfrm>
            <a:off x="3810323" y="2583331"/>
            <a:ext cx="4839353" cy="1468287"/>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C5214A71-5FDC-42D7-AB83-2AA6C38F9FDF}"/>
              </a:ext>
            </a:extLst>
          </p:cNvPr>
          <p:cNvPicPr>
            <a:picLocks noChangeAspect="1"/>
          </p:cNvPicPr>
          <p:nvPr/>
        </p:nvPicPr>
        <p:blipFill>
          <a:blip r:embed="rId5"/>
          <a:stretch>
            <a:fillRect/>
          </a:stretch>
        </p:blipFill>
        <p:spPr>
          <a:xfrm>
            <a:off x="494324" y="4111585"/>
            <a:ext cx="5140273" cy="2227195"/>
          </a:xfrm>
          <a:prstGeom prst="rect">
            <a:avLst/>
          </a:prstGeom>
        </p:spPr>
      </p:pic>
      <p:cxnSp>
        <p:nvCxnSpPr>
          <p:cNvPr id="8" name="Straight Arrow Connector 7">
            <a:extLst>
              <a:ext uri="{FF2B5EF4-FFF2-40B4-BE49-F238E27FC236}">
                <a16:creationId xmlns:a16="http://schemas.microsoft.com/office/drawing/2014/main" id="{C567AB97-102B-4AB5-A33B-22EC84FBFCF8}"/>
              </a:ext>
            </a:extLst>
          </p:cNvPr>
          <p:cNvCxnSpPr>
            <a:cxnSpLocks/>
          </p:cNvCxnSpPr>
          <p:nvPr/>
        </p:nvCxnSpPr>
        <p:spPr>
          <a:xfrm flipH="1" flipV="1">
            <a:off x="8121447" y="3932903"/>
            <a:ext cx="383457" cy="1292279"/>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sp>
        <p:nvSpPr>
          <p:cNvPr id="12" name="TextBox 11">
            <a:extLst>
              <a:ext uri="{FF2B5EF4-FFF2-40B4-BE49-F238E27FC236}">
                <a16:creationId xmlns:a16="http://schemas.microsoft.com/office/drawing/2014/main" id="{E7C34161-3617-4431-9D81-A93B8C04F428}"/>
              </a:ext>
            </a:extLst>
          </p:cNvPr>
          <p:cNvSpPr txBox="1"/>
          <p:nvPr/>
        </p:nvSpPr>
        <p:spPr>
          <a:xfrm>
            <a:off x="309563" y="1569332"/>
            <a:ext cx="277064" cy="553998"/>
          </a:xfrm>
          <a:prstGeom prst="rect">
            <a:avLst/>
          </a:prstGeom>
          <a:noFill/>
        </p:spPr>
        <p:txBody>
          <a:bodyPr wrap="none" lIns="137160" tIns="137160" rIns="137160" bIns="137160" rtlCol="0">
            <a:spAutoFit/>
          </a:bodyPr>
          <a:lstStyle/>
          <a:p>
            <a:endParaRPr lang="en-US"/>
          </a:p>
        </p:txBody>
      </p:sp>
      <p:sp>
        <p:nvSpPr>
          <p:cNvPr id="14" name="TextBox 13">
            <a:extLst>
              <a:ext uri="{FF2B5EF4-FFF2-40B4-BE49-F238E27FC236}">
                <a16:creationId xmlns:a16="http://schemas.microsoft.com/office/drawing/2014/main" id="{560B0D29-7A9E-4936-8FF9-8FACFA328649}"/>
              </a:ext>
            </a:extLst>
          </p:cNvPr>
          <p:cNvSpPr txBox="1"/>
          <p:nvPr/>
        </p:nvSpPr>
        <p:spPr>
          <a:xfrm>
            <a:off x="341554" y="1163184"/>
            <a:ext cx="914400" cy="553998"/>
          </a:xfrm>
          <a:prstGeom prst="rect">
            <a:avLst/>
          </a:prstGeom>
          <a:noFill/>
        </p:spPr>
        <p:txBody>
          <a:bodyPr wrap="square" lIns="137160" tIns="137160" rIns="137160" bIns="137160" rtlCol="0">
            <a:spAutoFit/>
          </a:bodyPr>
          <a:lstStyle/>
          <a:p>
            <a:r>
              <a:rPr lang="en-US" b="1"/>
              <a:t>1</a:t>
            </a:r>
          </a:p>
        </p:txBody>
      </p:sp>
    </p:spTree>
    <p:extLst>
      <p:ext uri="{BB962C8B-B14F-4D97-AF65-F5344CB8AC3E}">
        <p14:creationId xmlns:p14="http://schemas.microsoft.com/office/powerpoint/2010/main" val="3126942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88D2EB-1DD9-4D56-9E97-FF13820C6BD6}"/>
              </a:ext>
            </a:extLst>
          </p:cNvPr>
          <p:cNvSpPr>
            <a:spLocks noGrp="1"/>
          </p:cNvSpPr>
          <p:nvPr>
            <p:ph type="title"/>
          </p:nvPr>
        </p:nvSpPr>
        <p:spPr/>
        <p:txBody>
          <a:bodyPr/>
          <a:lstStyle/>
          <a:p>
            <a:r>
              <a:rPr lang="en-US"/>
              <a:t>Google Slides</a:t>
            </a:r>
          </a:p>
        </p:txBody>
      </p:sp>
      <p:pic>
        <p:nvPicPr>
          <p:cNvPr id="7" name="Content Placeholder 6">
            <a:extLst>
              <a:ext uri="{FF2B5EF4-FFF2-40B4-BE49-F238E27FC236}">
                <a16:creationId xmlns:a16="http://schemas.microsoft.com/office/drawing/2014/main" id="{E992C12F-7D78-4D23-98B2-FDD833C59965}"/>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rcRect/>
          <a:stretch/>
        </p:blipFill>
        <p:spPr>
          <a:xfrm>
            <a:off x="4572000" y="213762"/>
            <a:ext cx="2858473" cy="2858473"/>
          </a:xfrm>
        </p:spPr>
      </p:pic>
      <p:sp>
        <p:nvSpPr>
          <p:cNvPr id="5" name="Rectangle 4">
            <a:extLst>
              <a:ext uri="{FF2B5EF4-FFF2-40B4-BE49-F238E27FC236}">
                <a16:creationId xmlns:a16="http://schemas.microsoft.com/office/drawing/2014/main" id="{3C6A654B-2095-4E16-B421-D65E5DD5C0E0}"/>
              </a:ext>
            </a:extLst>
          </p:cNvPr>
          <p:cNvSpPr/>
          <p:nvPr/>
        </p:nvSpPr>
        <p:spPr>
          <a:xfrm>
            <a:off x="3624197" y="4185519"/>
            <a:ext cx="5207189" cy="1477328"/>
          </a:xfrm>
          <a:prstGeom prst="rect">
            <a:avLst/>
          </a:prstGeom>
        </p:spPr>
        <p:txBody>
          <a:bodyPr wrap="square">
            <a:spAutoFit/>
          </a:bodyPr>
          <a:lstStyle/>
          <a:p>
            <a:pPr marL="457200" indent="-457200">
              <a:buFont typeface="+mj-lt"/>
              <a:buAutoNum type="arabicPeriod"/>
            </a:pPr>
            <a:r>
              <a:rPr lang="en-US"/>
              <a:t>Sign-in to your Google Account.</a:t>
            </a:r>
          </a:p>
          <a:p>
            <a:pPr marL="457200" indent="-457200">
              <a:buFont typeface="+mj-lt"/>
              <a:buAutoNum type="arabicPeriod"/>
            </a:pPr>
            <a:r>
              <a:rPr lang="en-US"/>
              <a:t>Follow the Link provided in the session “Chat”.</a:t>
            </a:r>
          </a:p>
          <a:p>
            <a:pPr marL="457200" indent="-457200">
              <a:buFont typeface="+mj-lt"/>
              <a:buAutoNum type="arabicPeriod"/>
            </a:pPr>
            <a:r>
              <a:rPr lang="en-US"/>
              <a:t>Open the Google Slides “Sample File”</a:t>
            </a:r>
          </a:p>
          <a:p>
            <a:pPr marL="457200" indent="-457200">
              <a:buFont typeface="+mj-lt"/>
              <a:buAutoNum type="arabicPeriod"/>
            </a:pPr>
            <a:r>
              <a:rPr lang="en-US"/>
              <a:t>Make a Copy of the file.</a:t>
            </a:r>
          </a:p>
          <a:p>
            <a:pPr marL="457200" indent="-457200">
              <a:buFont typeface="+mj-lt"/>
              <a:buAutoNum type="arabicPeriod"/>
            </a:pPr>
            <a:r>
              <a:rPr lang="en-US"/>
              <a:t>Rename the file.</a:t>
            </a:r>
          </a:p>
        </p:txBody>
      </p:sp>
    </p:spTree>
    <p:extLst>
      <p:ext uri="{BB962C8B-B14F-4D97-AF65-F5344CB8AC3E}">
        <p14:creationId xmlns:p14="http://schemas.microsoft.com/office/powerpoint/2010/main" val="3595517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4E5A1-6C3A-4F3B-BE1D-E8632F076E71}"/>
              </a:ext>
            </a:extLst>
          </p:cNvPr>
          <p:cNvSpPr>
            <a:spLocks noGrp="1"/>
          </p:cNvSpPr>
          <p:nvPr>
            <p:ph type="title"/>
          </p:nvPr>
        </p:nvSpPr>
        <p:spPr/>
        <p:txBody>
          <a:bodyPr/>
          <a:lstStyle/>
          <a:p>
            <a:r>
              <a:rPr lang="en-US"/>
              <a:t> Grackle for Google Slides</a:t>
            </a:r>
            <a:endParaRPr lang="en-US" b="1" u="sng">
              <a:cs typeface="Calibri"/>
            </a:endParaRPr>
          </a:p>
        </p:txBody>
      </p:sp>
      <p:sp>
        <p:nvSpPr>
          <p:cNvPr id="6" name="Content Placeholder 5">
            <a:extLst>
              <a:ext uri="{FF2B5EF4-FFF2-40B4-BE49-F238E27FC236}">
                <a16:creationId xmlns:a16="http://schemas.microsoft.com/office/drawing/2014/main" id="{7C266567-C3F0-4880-804C-53CF1FDE30B6}"/>
              </a:ext>
            </a:extLst>
          </p:cNvPr>
          <p:cNvSpPr>
            <a:spLocks noGrp="1"/>
          </p:cNvSpPr>
          <p:nvPr>
            <p:ph idx="1"/>
          </p:nvPr>
        </p:nvSpPr>
        <p:spPr/>
        <p:txBody>
          <a:bodyPr/>
          <a:lstStyle/>
          <a:p>
            <a:r>
              <a:rPr lang="en-US"/>
              <a:t>Fee based add-on that extends the accessibility of Google Docs by automatically checking all aspects of your document and advising you how to make things better. </a:t>
            </a:r>
          </a:p>
          <a:p>
            <a:endParaRPr lang="en-US"/>
          </a:p>
          <a:p>
            <a:endParaRPr lang="en-US"/>
          </a:p>
          <a:p>
            <a:endParaRPr lang="en-US"/>
          </a:p>
          <a:p>
            <a:endParaRPr lang="en-US"/>
          </a:p>
          <a:p>
            <a:endParaRPr lang="en-US"/>
          </a:p>
          <a:p>
            <a:endParaRPr lang="en-US"/>
          </a:p>
        </p:txBody>
      </p:sp>
      <p:sp>
        <p:nvSpPr>
          <p:cNvPr id="15" name="Content Placeholder 14">
            <a:extLst>
              <a:ext uri="{FF2B5EF4-FFF2-40B4-BE49-F238E27FC236}">
                <a16:creationId xmlns:a16="http://schemas.microsoft.com/office/drawing/2014/main" id="{F4AC447C-B1CD-4035-B2F6-C93B8EFB4571}"/>
              </a:ext>
            </a:extLst>
          </p:cNvPr>
          <p:cNvSpPr>
            <a:spLocks noGrp="1"/>
          </p:cNvSpPr>
          <p:nvPr>
            <p:ph idx="10"/>
          </p:nvPr>
        </p:nvSpPr>
        <p:spPr/>
        <p:txBody>
          <a:bodyPr/>
          <a:lstStyle/>
          <a:p>
            <a:endParaRPr lang="en-US"/>
          </a:p>
        </p:txBody>
      </p:sp>
      <p:sp>
        <p:nvSpPr>
          <p:cNvPr id="16" name="Text Placeholder 15">
            <a:extLst>
              <a:ext uri="{FF2B5EF4-FFF2-40B4-BE49-F238E27FC236}">
                <a16:creationId xmlns:a16="http://schemas.microsoft.com/office/drawing/2014/main" id="{8E7FE12F-6BD5-46BD-BC3B-9BC0A6A6F83C}"/>
              </a:ext>
            </a:extLst>
          </p:cNvPr>
          <p:cNvSpPr>
            <a:spLocks noGrp="1"/>
          </p:cNvSpPr>
          <p:nvPr>
            <p:ph type="body" sz="quarter" idx="11"/>
          </p:nvPr>
        </p:nvSpPr>
        <p:spPr/>
        <p:txBody>
          <a:bodyPr/>
          <a:lstStyle/>
          <a:p>
            <a:endParaRPr lang="en-US"/>
          </a:p>
        </p:txBody>
      </p:sp>
      <p:pic>
        <p:nvPicPr>
          <p:cNvPr id="3" name="Picture 2">
            <a:extLst>
              <a:ext uri="{FF2B5EF4-FFF2-40B4-BE49-F238E27FC236}">
                <a16:creationId xmlns:a16="http://schemas.microsoft.com/office/drawing/2014/main" id="{17A85733-35C5-41ED-A54E-A1A12DAB5F70}"/>
              </a:ext>
            </a:extLst>
          </p:cNvPr>
          <p:cNvPicPr>
            <a:picLocks noChangeAspect="1"/>
          </p:cNvPicPr>
          <p:nvPr/>
        </p:nvPicPr>
        <p:blipFill>
          <a:blip r:embed="rId3"/>
          <a:stretch>
            <a:fillRect/>
          </a:stretch>
        </p:blipFill>
        <p:spPr>
          <a:xfrm>
            <a:off x="5269588" y="1544638"/>
            <a:ext cx="2705179" cy="4857254"/>
          </a:xfrm>
          <a:prstGeom prst="rect">
            <a:avLst/>
          </a:prstGeom>
        </p:spPr>
      </p:pic>
    </p:spTree>
    <p:extLst>
      <p:ext uri="{BB962C8B-B14F-4D97-AF65-F5344CB8AC3E}">
        <p14:creationId xmlns:p14="http://schemas.microsoft.com/office/powerpoint/2010/main" val="597705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42E8D-AF44-4228-9EA1-4BAE0628E6AC}"/>
              </a:ext>
            </a:extLst>
          </p:cNvPr>
          <p:cNvSpPr>
            <a:spLocks noGrp="1"/>
          </p:cNvSpPr>
          <p:nvPr>
            <p:ph type="title"/>
          </p:nvPr>
        </p:nvSpPr>
        <p:spPr/>
        <p:txBody>
          <a:bodyPr/>
          <a:lstStyle/>
          <a:p>
            <a:r>
              <a:rPr lang="en-US"/>
              <a:t>Choose or Create an Accessible Slide Design</a:t>
            </a:r>
          </a:p>
        </p:txBody>
      </p:sp>
      <p:sp>
        <p:nvSpPr>
          <p:cNvPr id="3" name="Content Placeholder 2">
            <a:extLst>
              <a:ext uri="{FF2B5EF4-FFF2-40B4-BE49-F238E27FC236}">
                <a16:creationId xmlns:a16="http://schemas.microsoft.com/office/drawing/2014/main" id="{F412A2A5-1AC5-4811-A893-E32D57C3A31E}"/>
              </a:ext>
            </a:extLst>
          </p:cNvPr>
          <p:cNvSpPr>
            <a:spLocks noGrp="1"/>
          </p:cNvSpPr>
          <p:nvPr>
            <p:ph idx="1"/>
          </p:nvPr>
        </p:nvSpPr>
        <p:spPr/>
        <p:txBody>
          <a:bodyPr/>
          <a:lstStyle/>
          <a:p>
            <a:pPr marL="285750" indent="-285750"/>
            <a:r>
              <a:rPr lang="en-US"/>
              <a:t>Initiate Grackle (if available)</a:t>
            </a:r>
          </a:p>
          <a:p>
            <a:pPr marL="285750" indent="-285750"/>
            <a:r>
              <a:rPr lang="en-US"/>
              <a:t>Use Pre-formatted Layouts.</a:t>
            </a:r>
          </a:p>
          <a:p>
            <a:pPr marL="285750" indent="-285750"/>
            <a:r>
              <a:rPr lang="en-US"/>
              <a:t>Adjust the Master colors (Color Contrast)</a:t>
            </a:r>
          </a:p>
          <a:p>
            <a:pPr marL="285750" indent="-285750"/>
            <a:r>
              <a:rPr lang="en-US"/>
              <a:t>Use a larger font sizes </a:t>
            </a:r>
            <a:br>
              <a:rPr lang="en-US"/>
            </a:br>
            <a:r>
              <a:rPr lang="en-US"/>
              <a:t>(18pt or larger)</a:t>
            </a:r>
          </a:p>
          <a:p>
            <a:pPr marL="0" indent="0">
              <a:buNone/>
            </a:pPr>
            <a:endParaRPr lang="en-US"/>
          </a:p>
          <a:p>
            <a:pPr marL="0" indent="0">
              <a:buNone/>
            </a:pPr>
            <a:endParaRPr lang="en-US"/>
          </a:p>
        </p:txBody>
      </p:sp>
      <p:pic>
        <p:nvPicPr>
          <p:cNvPr id="4" name="Picture 3">
            <a:extLst>
              <a:ext uri="{FF2B5EF4-FFF2-40B4-BE49-F238E27FC236}">
                <a16:creationId xmlns:a16="http://schemas.microsoft.com/office/drawing/2014/main" id="{66494105-D628-4AB9-A1BC-0FEDA0964024}"/>
              </a:ext>
            </a:extLst>
          </p:cNvPr>
          <p:cNvPicPr>
            <a:picLocks noChangeAspect="1"/>
          </p:cNvPicPr>
          <p:nvPr/>
        </p:nvPicPr>
        <p:blipFill>
          <a:blip r:embed="rId3"/>
          <a:stretch>
            <a:fillRect/>
          </a:stretch>
        </p:blipFill>
        <p:spPr>
          <a:xfrm>
            <a:off x="803919" y="3786986"/>
            <a:ext cx="3153484" cy="2093490"/>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D616EDF6-7A3B-4C0C-A2CB-A71A1ED1CAD8}"/>
              </a:ext>
            </a:extLst>
          </p:cNvPr>
          <p:cNvSpPr txBox="1"/>
          <p:nvPr/>
        </p:nvSpPr>
        <p:spPr>
          <a:xfrm>
            <a:off x="2815607" y="6156975"/>
            <a:ext cx="3866571" cy="553998"/>
          </a:xfrm>
          <a:prstGeom prst="rect">
            <a:avLst/>
          </a:prstGeom>
          <a:noFill/>
        </p:spPr>
        <p:txBody>
          <a:bodyPr wrap="none" lIns="137160" tIns="137160" rIns="137160" bIns="137160" rtlCol="0">
            <a:spAutoFit/>
          </a:bodyPr>
          <a:lstStyle/>
          <a:p>
            <a:r>
              <a:rPr lang="en-US"/>
              <a:t>1.32:1 (Text to Background color ratio)</a:t>
            </a:r>
          </a:p>
        </p:txBody>
      </p:sp>
      <p:pic>
        <p:nvPicPr>
          <p:cNvPr id="6" name="Picture 6" descr="A screenshot of a cell phone&#10;&#10;Description generated with very high confidence">
            <a:extLst>
              <a:ext uri="{FF2B5EF4-FFF2-40B4-BE49-F238E27FC236}">
                <a16:creationId xmlns:a16="http://schemas.microsoft.com/office/drawing/2014/main" id="{54008801-C252-434D-8DD4-1204BE976E46}"/>
              </a:ext>
            </a:extLst>
          </p:cNvPr>
          <p:cNvPicPr>
            <a:picLocks noChangeAspect="1"/>
          </p:cNvPicPr>
          <p:nvPr/>
        </p:nvPicPr>
        <p:blipFill>
          <a:blip r:embed="rId4"/>
          <a:stretch>
            <a:fillRect/>
          </a:stretch>
        </p:blipFill>
        <p:spPr>
          <a:xfrm>
            <a:off x="4748893" y="4182255"/>
            <a:ext cx="3591188" cy="131965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26878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42E8D-AF44-4228-9EA1-4BAE0628E6AC}"/>
              </a:ext>
            </a:extLst>
          </p:cNvPr>
          <p:cNvSpPr>
            <a:spLocks noGrp="1"/>
          </p:cNvSpPr>
          <p:nvPr>
            <p:ph type="title"/>
          </p:nvPr>
        </p:nvSpPr>
        <p:spPr/>
        <p:txBody>
          <a:bodyPr/>
          <a:lstStyle/>
          <a:p>
            <a:r>
              <a:rPr lang="en-US"/>
              <a:t>Slide Titles &amp; Layout</a:t>
            </a:r>
          </a:p>
        </p:txBody>
      </p:sp>
      <p:sp>
        <p:nvSpPr>
          <p:cNvPr id="3" name="Content Placeholder 2">
            <a:extLst>
              <a:ext uri="{FF2B5EF4-FFF2-40B4-BE49-F238E27FC236}">
                <a16:creationId xmlns:a16="http://schemas.microsoft.com/office/drawing/2014/main" id="{F412A2A5-1AC5-4811-A893-E32D57C3A31E}"/>
              </a:ext>
            </a:extLst>
          </p:cNvPr>
          <p:cNvSpPr>
            <a:spLocks noGrp="1"/>
          </p:cNvSpPr>
          <p:nvPr>
            <p:ph idx="1"/>
          </p:nvPr>
        </p:nvSpPr>
        <p:spPr>
          <a:xfrm>
            <a:off x="309563" y="1546225"/>
            <a:ext cx="8520112" cy="5027368"/>
          </a:xfrm>
        </p:spPr>
        <p:txBody>
          <a:bodyPr/>
          <a:lstStyle/>
          <a:p>
            <a:pPr marL="285750" indent="-285750"/>
            <a:r>
              <a:rPr lang="en-US"/>
              <a:t>Using the Built-in Layout </a:t>
            </a:r>
          </a:p>
          <a:p>
            <a:pPr marL="285750" indent="-285750"/>
            <a:r>
              <a:rPr lang="en-US"/>
              <a:t>Unique Slide Title</a:t>
            </a:r>
          </a:p>
          <a:p>
            <a:pPr marL="285750" indent="-285750"/>
            <a:endParaRPr lang="en-US"/>
          </a:p>
          <a:p>
            <a:pPr marL="285750" indent="-285750"/>
            <a:endParaRPr lang="en-US"/>
          </a:p>
          <a:p>
            <a:pPr marL="285750" indent="-285750"/>
            <a:endParaRPr lang="en-US"/>
          </a:p>
          <a:p>
            <a:pPr marL="285750" indent="-285750"/>
            <a:endParaRPr lang="en-US"/>
          </a:p>
          <a:p>
            <a:pPr marL="285750" indent="-285750"/>
            <a:endParaRPr lang="en-US"/>
          </a:p>
          <a:p>
            <a:pPr marL="285750" indent="-285750"/>
            <a:endParaRPr lang="en-US"/>
          </a:p>
          <a:p>
            <a:pPr marL="285750" indent="-285750"/>
            <a:endParaRPr lang="en-US" sz="1600"/>
          </a:p>
          <a:p>
            <a:pPr marL="285750" indent="-285750"/>
            <a:endParaRPr lang="en-US" sz="1600"/>
          </a:p>
          <a:p>
            <a:pPr marL="0" indent="0">
              <a:buNone/>
            </a:pPr>
            <a:r>
              <a:rPr lang="en-US" sz="1600">
                <a:ea typeface="+mn-lt"/>
                <a:cs typeface="+mn-lt"/>
              </a:rPr>
              <a:t>NOTE: </a:t>
            </a:r>
            <a:br>
              <a:rPr lang="en-US" sz="1600">
                <a:ea typeface="+mn-lt"/>
                <a:cs typeface="+mn-lt"/>
              </a:rPr>
            </a:br>
            <a:r>
              <a:rPr lang="en-US" sz="1600">
                <a:ea typeface="+mn-lt"/>
                <a:cs typeface="+mn-lt"/>
              </a:rPr>
              <a:t>The Ally check enforces a minimum of 1 title for every 7 slides in a .pptx file.</a:t>
            </a:r>
          </a:p>
          <a:p>
            <a:pPr marL="285750" indent="-285750"/>
            <a:endParaRPr lang="en-US"/>
          </a:p>
          <a:p>
            <a:endParaRPr lang="en-US">
              <a:cs typeface="Calibri"/>
            </a:endParaRPr>
          </a:p>
          <a:p>
            <a:endParaRPr lang="en-US"/>
          </a:p>
        </p:txBody>
      </p:sp>
      <p:pic>
        <p:nvPicPr>
          <p:cNvPr id="4" name="Picture 4" descr="A screenshot of a cell phone&#10;&#10;Description generated with very high confidence">
            <a:extLst>
              <a:ext uri="{FF2B5EF4-FFF2-40B4-BE49-F238E27FC236}">
                <a16:creationId xmlns:a16="http://schemas.microsoft.com/office/drawing/2014/main" id="{275B78EA-3FC0-4828-B490-E20A72A5FCF1}"/>
              </a:ext>
            </a:extLst>
          </p:cNvPr>
          <p:cNvPicPr>
            <a:picLocks noChangeAspect="1"/>
          </p:cNvPicPr>
          <p:nvPr/>
        </p:nvPicPr>
        <p:blipFill rotWithShape="1">
          <a:blip r:embed="rId3"/>
          <a:srcRect l="1683" b="6093"/>
          <a:stretch/>
        </p:blipFill>
        <p:spPr>
          <a:xfrm>
            <a:off x="4077324" y="1347682"/>
            <a:ext cx="3942413" cy="41087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7813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4E7A35-706B-4FC1-A5EC-98E387EA1E5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631" t="9153" r="1788" b="-983"/>
          <a:stretch/>
        </p:blipFill>
        <p:spPr>
          <a:xfrm>
            <a:off x="820025" y="1524758"/>
            <a:ext cx="7161217" cy="3086589"/>
          </a:xfrm>
          <a:prstGeom prst="rect">
            <a:avLst/>
          </a:prstGeom>
        </p:spPr>
      </p:pic>
      <p:sp>
        <p:nvSpPr>
          <p:cNvPr id="4" name="Title 3">
            <a:extLst>
              <a:ext uri="{FF2B5EF4-FFF2-40B4-BE49-F238E27FC236}">
                <a16:creationId xmlns:a16="http://schemas.microsoft.com/office/drawing/2014/main" id="{D64A7F11-9C0B-450E-9666-D738D08F4BC5}"/>
              </a:ext>
            </a:extLst>
          </p:cNvPr>
          <p:cNvSpPr>
            <a:spLocks noGrp="1"/>
          </p:cNvSpPr>
          <p:nvPr>
            <p:ph type="title"/>
          </p:nvPr>
        </p:nvSpPr>
        <p:spPr/>
        <p:txBody>
          <a:bodyPr/>
          <a:lstStyle/>
          <a:p>
            <a:r>
              <a:rPr lang="en-US"/>
              <a:t>Reading Order</a:t>
            </a:r>
          </a:p>
        </p:txBody>
      </p:sp>
      <p:sp>
        <p:nvSpPr>
          <p:cNvPr id="7" name="Text Placeholder 6">
            <a:extLst>
              <a:ext uri="{FF2B5EF4-FFF2-40B4-BE49-F238E27FC236}">
                <a16:creationId xmlns:a16="http://schemas.microsoft.com/office/drawing/2014/main" id="{58B50D84-4985-4DD2-8729-1D6325425793}"/>
              </a:ext>
            </a:extLst>
          </p:cNvPr>
          <p:cNvSpPr>
            <a:spLocks noGrp="1"/>
          </p:cNvSpPr>
          <p:nvPr>
            <p:ph type="body" sz="quarter" idx="4294967295"/>
          </p:nvPr>
        </p:nvSpPr>
        <p:spPr>
          <a:xfrm>
            <a:off x="494324" y="4830249"/>
            <a:ext cx="8060129" cy="1411043"/>
          </a:xfrm>
        </p:spPr>
        <p:txBody>
          <a:bodyPr>
            <a:normAutofit/>
          </a:bodyPr>
          <a:lstStyle/>
          <a:p>
            <a:pPr marL="804863" lvl="1" indent="-342900"/>
            <a:r>
              <a:rPr lang="en-US"/>
              <a:t>Check the order using your “tab” key.</a:t>
            </a:r>
          </a:p>
          <a:p>
            <a:pPr marL="804863" lvl="1" indent="-342900"/>
            <a:r>
              <a:rPr lang="en-US"/>
              <a:t>Send BACKWARD raises the selected item higher in order.</a:t>
            </a:r>
          </a:p>
          <a:p>
            <a:pPr marL="804863" lvl="1" indent="-342900"/>
            <a:r>
              <a:rPr lang="en-US"/>
              <a:t>Send FORWARD lowers the selected item in order.</a:t>
            </a:r>
          </a:p>
        </p:txBody>
      </p:sp>
      <p:cxnSp>
        <p:nvCxnSpPr>
          <p:cNvPr id="14" name="Straight Arrow Connector 13">
            <a:extLst>
              <a:ext uri="{FF2B5EF4-FFF2-40B4-BE49-F238E27FC236}">
                <a16:creationId xmlns:a16="http://schemas.microsoft.com/office/drawing/2014/main" id="{3500F92B-7839-4BBF-9071-6E367AD31454}"/>
              </a:ext>
              <a:ext uri="{C183D7F6-B498-43B3-948B-1728B52AA6E4}">
                <adec:decorative xmlns:adec="http://schemas.microsoft.com/office/drawing/2017/decorative" val="1"/>
              </a:ext>
            </a:extLst>
          </p:cNvPr>
          <p:cNvCxnSpPr>
            <a:cxnSpLocks/>
          </p:cNvCxnSpPr>
          <p:nvPr/>
        </p:nvCxnSpPr>
        <p:spPr>
          <a:xfrm flipH="1">
            <a:off x="5378116" y="1669597"/>
            <a:ext cx="2815389" cy="387803"/>
          </a:xfrm>
          <a:prstGeom prst="straightConnector1">
            <a:avLst/>
          </a:prstGeom>
          <a:ln w="76200">
            <a:headEnd type="none" w="med" len="med"/>
            <a:tailEnd type="triangle" w="med" len="med"/>
          </a:ln>
        </p:spPr>
        <p:style>
          <a:lnRef idx="3">
            <a:schemeClr val="accent3"/>
          </a:lnRef>
          <a:fillRef idx="0">
            <a:schemeClr val="accent3"/>
          </a:fillRef>
          <a:effectRef idx="2">
            <a:schemeClr val="accent3"/>
          </a:effectRef>
          <a:fontRef idx="minor">
            <a:schemeClr val="tx1"/>
          </a:fontRef>
        </p:style>
      </p:cxnSp>
      <p:sp>
        <p:nvSpPr>
          <p:cNvPr id="18" name="Oval 17">
            <a:extLst>
              <a:ext uri="{FF2B5EF4-FFF2-40B4-BE49-F238E27FC236}">
                <a16:creationId xmlns:a16="http://schemas.microsoft.com/office/drawing/2014/main" id="{4A0421D5-6E48-42D5-94C6-80C16F9C6FEF}"/>
              </a:ext>
              <a:ext uri="{C183D7F6-B498-43B3-948B-1728B52AA6E4}">
                <adec:decorative xmlns:adec="http://schemas.microsoft.com/office/drawing/2017/decorative" val="1"/>
              </a:ext>
            </a:extLst>
          </p:cNvPr>
          <p:cNvSpPr/>
          <p:nvPr/>
        </p:nvSpPr>
        <p:spPr>
          <a:xfrm>
            <a:off x="2837813" y="1402109"/>
            <a:ext cx="661217" cy="534976"/>
          </a:xfrm>
          <a:prstGeom prst="ellipse">
            <a:avLst/>
          </a:prstGeom>
          <a:noFill/>
          <a:ln w="5715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lIns="137160" tIns="137160" rIns="137160" bIns="137160" rtlCol="0" anchor="ctr"/>
          <a:lstStyle/>
          <a:p>
            <a:pPr algn="ctr"/>
            <a:endParaRPr lang="en-US"/>
          </a:p>
        </p:txBody>
      </p:sp>
    </p:spTree>
    <p:extLst>
      <p:ext uri="{BB962C8B-B14F-4D97-AF65-F5344CB8AC3E}">
        <p14:creationId xmlns:p14="http://schemas.microsoft.com/office/powerpoint/2010/main" val="4067857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4133B-90EC-4955-A720-0BEC48A3BDDE}"/>
              </a:ext>
            </a:extLst>
          </p:cNvPr>
          <p:cNvSpPr>
            <a:spLocks noGrp="1"/>
          </p:cNvSpPr>
          <p:nvPr>
            <p:ph type="title"/>
          </p:nvPr>
        </p:nvSpPr>
        <p:spPr/>
        <p:txBody>
          <a:bodyPr/>
          <a:lstStyle/>
          <a:p>
            <a:r>
              <a:rPr lang="en-US"/>
              <a:t>Links &amp; Lists</a:t>
            </a:r>
          </a:p>
        </p:txBody>
      </p:sp>
      <p:sp>
        <p:nvSpPr>
          <p:cNvPr id="3" name="Content Placeholder 2">
            <a:extLst>
              <a:ext uri="{FF2B5EF4-FFF2-40B4-BE49-F238E27FC236}">
                <a16:creationId xmlns:a16="http://schemas.microsoft.com/office/drawing/2014/main" id="{7B49B2DC-0FAE-4216-8F9B-7455CB26B265}"/>
              </a:ext>
            </a:extLst>
          </p:cNvPr>
          <p:cNvSpPr>
            <a:spLocks noGrp="1"/>
          </p:cNvSpPr>
          <p:nvPr>
            <p:ph idx="1"/>
          </p:nvPr>
        </p:nvSpPr>
        <p:spPr>
          <a:xfrm>
            <a:off x="448310" y="1544638"/>
            <a:ext cx="4123690" cy="4678362"/>
          </a:xfrm>
        </p:spPr>
        <p:txBody>
          <a:bodyPr/>
          <a:lstStyle/>
          <a:p>
            <a:r>
              <a:rPr lang="en-US"/>
              <a:t>Links</a:t>
            </a:r>
          </a:p>
          <a:p>
            <a:pPr lvl="1"/>
            <a:r>
              <a:rPr lang="en-US"/>
              <a:t>Descriptive Text (for sharing electronically)</a:t>
            </a:r>
          </a:p>
          <a:p>
            <a:pPr lvl="1"/>
            <a:r>
              <a:rPr lang="en-US"/>
              <a:t>Descriptive Text and Short URL (for sharing electronically and as a printout.)</a:t>
            </a:r>
          </a:p>
        </p:txBody>
      </p:sp>
      <p:sp>
        <p:nvSpPr>
          <p:cNvPr id="5" name="Content Placeholder 4">
            <a:extLst>
              <a:ext uri="{FF2B5EF4-FFF2-40B4-BE49-F238E27FC236}">
                <a16:creationId xmlns:a16="http://schemas.microsoft.com/office/drawing/2014/main" id="{F48CD955-4A4B-4400-B872-312E96E0E38A}"/>
              </a:ext>
            </a:extLst>
          </p:cNvPr>
          <p:cNvSpPr>
            <a:spLocks noGrp="1"/>
          </p:cNvSpPr>
          <p:nvPr>
            <p:ph idx="10"/>
          </p:nvPr>
        </p:nvSpPr>
        <p:spPr/>
        <p:txBody>
          <a:bodyPr/>
          <a:lstStyle/>
          <a:p>
            <a:r>
              <a:rPr lang="en-US"/>
              <a:t>Lists</a:t>
            </a:r>
          </a:p>
          <a:p>
            <a:pPr lvl="1"/>
            <a:r>
              <a:rPr lang="en-US"/>
              <a:t>Use Built in Paragraph List Tools</a:t>
            </a:r>
          </a:p>
          <a:p>
            <a:pPr lvl="1"/>
            <a:r>
              <a:rPr lang="en-US"/>
              <a:t>Consider using numbers when order matters.</a:t>
            </a:r>
          </a:p>
          <a:p>
            <a:pPr lvl="1"/>
            <a:r>
              <a:rPr lang="en-US"/>
              <a:t>Consider using bullets when order is not important.</a:t>
            </a:r>
          </a:p>
          <a:p>
            <a:endParaRPr lang="en-US"/>
          </a:p>
        </p:txBody>
      </p:sp>
      <p:pic>
        <p:nvPicPr>
          <p:cNvPr id="6" name="Picture 6" descr="A screenshot of a cell phone&#10;&#10;Description generated with very high confidence">
            <a:extLst>
              <a:ext uri="{FF2B5EF4-FFF2-40B4-BE49-F238E27FC236}">
                <a16:creationId xmlns:a16="http://schemas.microsoft.com/office/drawing/2014/main" id="{FA7B5BE4-7902-4729-9442-570B6E871CA0}"/>
              </a:ext>
            </a:extLst>
          </p:cNvPr>
          <p:cNvPicPr>
            <a:picLocks noChangeAspect="1"/>
          </p:cNvPicPr>
          <p:nvPr/>
        </p:nvPicPr>
        <p:blipFill>
          <a:blip r:embed="rId3"/>
          <a:stretch>
            <a:fillRect/>
          </a:stretch>
        </p:blipFill>
        <p:spPr>
          <a:xfrm>
            <a:off x="669985" y="3829512"/>
            <a:ext cx="2743200" cy="1959429"/>
          </a:xfrm>
          <a:prstGeom prst="rect">
            <a:avLst/>
          </a:prstGeom>
        </p:spPr>
      </p:pic>
      <p:pic>
        <p:nvPicPr>
          <p:cNvPr id="7" name="Picture 6">
            <a:extLst>
              <a:ext uri="{FF2B5EF4-FFF2-40B4-BE49-F238E27FC236}">
                <a16:creationId xmlns:a16="http://schemas.microsoft.com/office/drawing/2014/main" id="{D004D757-E58F-424B-8A2B-19696D4CC015}"/>
              </a:ext>
            </a:extLst>
          </p:cNvPr>
          <p:cNvPicPr>
            <a:picLocks noChangeAspect="1"/>
          </p:cNvPicPr>
          <p:nvPr/>
        </p:nvPicPr>
        <p:blipFill>
          <a:blip r:embed="rId4"/>
          <a:stretch>
            <a:fillRect/>
          </a:stretch>
        </p:blipFill>
        <p:spPr>
          <a:xfrm>
            <a:off x="6691584" y="4431320"/>
            <a:ext cx="2244659" cy="1425063"/>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465821DE-834F-4C28-8A1F-29C0D024059E}"/>
              </a:ext>
            </a:extLst>
          </p:cNvPr>
          <p:cNvPicPr>
            <a:picLocks noChangeAspect="1"/>
          </p:cNvPicPr>
          <p:nvPr/>
        </p:nvPicPr>
        <p:blipFill>
          <a:blip r:embed="rId5"/>
          <a:stretch>
            <a:fillRect/>
          </a:stretch>
        </p:blipFill>
        <p:spPr>
          <a:xfrm>
            <a:off x="4977924" y="4012018"/>
            <a:ext cx="3427319" cy="6477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2842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a:t>Session Information</a:t>
            </a:r>
          </a:p>
        </p:txBody>
      </p:sp>
      <p:sp>
        <p:nvSpPr>
          <p:cNvPr id="5" name="Content Placeholder 4"/>
          <p:cNvSpPr>
            <a:spLocks noGrp="1"/>
          </p:cNvSpPr>
          <p:nvPr>
            <p:ph idx="1"/>
          </p:nvPr>
        </p:nvSpPr>
        <p:spPr>
          <a:xfrm>
            <a:off x="818899" y="1802673"/>
            <a:ext cx="7506201" cy="4585064"/>
          </a:xfrm>
        </p:spPr>
        <p:txBody>
          <a:bodyPr vert="horz" lIns="0" tIns="0" rIns="0" bIns="0" rtlCol="0" anchor="t">
            <a:noAutofit/>
          </a:bodyPr>
          <a:lstStyle/>
          <a:p>
            <a:r>
              <a:rPr lang="en-US" b="1"/>
              <a:t>Today’s Session Length: </a:t>
            </a:r>
            <a:r>
              <a:rPr lang="en-US"/>
              <a:t>Approximately 2 hours.</a:t>
            </a:r>
            <a:endParaRPr lang="en-US">
              <a:cs typeface="Calibri"/>
            </a:endParaRPr>
          </a:p>
          <a:p>
            <a:r>
              <a:rPr lang="en-US" b="1"/>
              <a:t>Session Structure: </a:t>
            </a:r>
            <a:r>
              <a:rPr lang="en-US"/>
              <a:t>Presentation with hands-on practice opportunities. </a:t>
            </a:r>
            <a:r>
              <a:rPr lang="en-US">
                <a:cs typeface="Calibri"/>
              </a:rPr>
              <a:t>You should have your own Google account to fully participate.</a:t>
            </a:r>
            <a:endParaRPr lang="en-US"/>
          </a:p>
          <a:p>
            <a:r>
              <a:rPr lang="en-US">
                <a:cs typeface="Calibri"/>
              </a:rPr>
              <a:t>Today's session will be conducted using </a:t>
            </a:r>
          </a:p>
          <a:p>
            <a:pPr lvl="1"/>
            <a:r>
              <a:rPr lang="en-US">
                <a:cs typeface="Calibri"/>
              </a:rPr>
              <a:t>Blackboard Collaborate</a:t>
            </a:r>
          </a:p>
          <a:p>
            <a:pPr lvl="1"/>
            <a:r>
              <a:rPr lang="en-US">
                <a:cs typeface="Calibri"/>
              </a:rPr>
              <a:t>Google Docs</a:t>
            </a:r>
          </a:p>
          <a:p>
            <a:pPr lvl="1"/>
            <a:r>
              <a:rPr lang="en-US">
                <a:cs typeface="Calibri"/>
              </a:rPr>
              <a:t>Google Slides</a:t>
            </a:r>
          </a:p>
          <a:p>
            <a:pPr lvl="1"/>
            <a:endParaRPr lang="en-US">
              <a:cs typeface="Calibri"/>
            </a:endParaRPr>
          </a:p>
          <a:p>
            <a:pPr marL="0" indent="0">
              <a:buNone/>
            </a:pPr>
            <a:r>
              <a:rPr lang="en-US" sz="1600">
                <a:cs typeface="Calibri"/>
              </a:rPr>
              <a:t>Disclaimer: </a:t>
            </a:r>
            <a:r>
              <a:rPr lang="en-US" sz="1600">
                <a:ea typeface="+mn-lt"/>
                <a:cs typeface="+mn-lt"/>
              </a:rPr>
              <a:t>The content in this presentation was prepared for informational purposes only.  The information contained herein is not intended to constitute legal advice and you should consult with your own attorney when developing your online accessibility program and policy. Blackboard assumes no liability in connection to this presentation and any information contained here in.</a:t>
            </a:r>
            <a:endParaRPr lang="en-US" sz="1600">
              <a:cs typeface="Calibri"/>
            </a:endParaRPr>
          </a:p>
          <a:p>
            <a:endParaRPr lang="en-US"/>
          </a:p>
          <a:p>
            <a:pPr marL="0" indent="0">
              <a:buNone/>
            </a:pPr>
            <a:endParaRPr lang="en-US"/>
          </a:p>
          <a:p>
            <a:endParaRPr lang="en-US"/>
          </a:p>
          <a:p>
            <a:endParaRPr lang="en-US"/>
          </a:p>
        </p:txBody>
      </p:sp>
    </p:spTree>
    <p:extLst>
      <p:ext uri="{BB962C8B-B14F-4D97-AF65-F5344CB8AC3E}">
        <p14:creationId xmlns:p14="http://schemas.microsoft.com/office/powerpoint/2010/main" val="166451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4133B-90EC-4955-A720-0BEC48A3BDDE}"/>
              </a:ext>
            </a:extLst>
          </p:cNvPr>
          <p:cNvSpPr>
            <a:spLocks noGrp="1"/>
          </p:cNvSpPr>
          <p:nvPr>
            <p:ph type="title"/>
          </p:nvPr>
        </p:nvSpPr>
        <p:spPr/>
        <p:txBody>
          <a:bodyPr/>
          <a:lstStyle/>
          <a:p>
            <a:r>
              <a:rPr lang="en-US"/>
              <a:t>Images and Alternative Text in Slides</a:t>
            </a:r>
          </a:p>
        </p:txBody>
      </p:sp>
      <p:sp>
        <p:nvSpPr>
          <p:cNvPr id="3" name="Content Placeholder 2">
            <a:extLst>
              <a:ext uri="{FF2B5EF4-FFF2-40B4-BE49-F238E27FC236}">
                <a16:creationId xmlns:a16="http://schemas.microsoft.com/office/drawing/2014/main" id="{7B49B2DC-0FAE-4216-8F9B-7455CB26B265}"/>
              </a:ext>
            </a:extLst>
          </p:cNvPr>
          <p:cNvSpPr>
            <a:spLocks noGrp="1"/>
          </p:cNvSpPr>
          <p:nvPr>
            <p:ph idx="1"/>
          </p:nvPr>
        </p:nvSpPr>
        <p:spPr/>
        <p:txBody>
          <a:bodyPr/>
          <a:lstStyle/>
          <a:p>
            <a:pPr marL="0" lvl="0" indent="0">
              <a:buNone/>
            </a:pPr>
            <a:r>
              <a:rPr lang="en-US" sz="2400" dirty="0"/>
              <a:t>Alt Text allows assistive technologies to convert images into words.</a:t>
            </a:r>
          </a:p>
          <a:p>
            <a:pPr marL="0" indent="0">
              <a:buNone/>
            </a:pPr>
            <a:r>
              <a:rPr lang="en-US" sz="2400" dirty="0"/>
              <a:t>Guidelines for Alternative Text:</a:t>
            </a:r>
          </a:p>
          <a:p>
            <a:pPr marL="685800" lvl="3">
              <a:buFont typeface="Wingdings" panose="05000000000000000000" pitchFamily="2" charset="2"/>
              <a:buChar char="§"/>
            </a:pPr>
            <a:r>
              <a:rPr lang="en-US" dirty="0"/>
              <a:t>Title should be clear and concise (1 short sentence).</a:t>
            </a:r>
          </a:p>
          <a:p>
            <a:pPr marL="685800" lvl="3">
              <a:buFont typeface="Wingdings" panose="05000000000000000000" pitchFamily="2" charset="2"/>
              <a:buChar char="§"/>
            </a:pPr>
            <a:r>
              <a:rPr lang="en-US" dirty="0"/>
              <a:t>Description should be more detailed.</a:t>
            </a:r>
          </a:p>
          <a:p>
            <a:pPr marL="685800" lvl="3">
              <a:buFont typeface="Wingdings" panose="05000000000000000000" pitchFamily="2" charset="2"/>
              <a:buChar char="§"/>
            </a:pPr>
            <a:r>
              <a:rPr lang="en-US" dirty="0"/>
              <a:t>Avoid using the same text for every image.</a:t>
            </a:r>
          </a:p>
          <a:p>
            <a:pPr marL="685800" lvl="3">
              <a:buFont typeface="Wingdings" panose="05000000000000000000" pitchFamily="2" charset="2"/>
              <a:buChar char="§"/>
            </a:pPr>
            <a:r>
              <a:rPr lang="en-US" dirty="0"/>
              <a:t>Unrelated or decorative images may be marked as (ALT=“”)</a:t>
            </a:r>
          </a:p>
          <a:p>
            <a:pPr marL="685800" lvl="3">
              <a:buFont typeface="Wingdings" panose="05000000000000000000" pitchFamily="2" charset="2"/>
              <a:buChar char="§"/>
            </a:pPr>
            <a:r>
              <a:rPr lang="en-US" dirty="0"/>
              <a:t>Don’t include “image of…” or “picture of…” as part of alt text</a:t>
            </a:r>
          </a:p>
          <a:p>
            <a:pPr marL="685800" lvl="3">
              <a:buFont typeface="Wingdings" panose="05000000000000000000" pitchFamily="2" charset="2"/>
              <a:buChar char="§"/>
            </a:pPr>
            <a:r>
              <a:rPr lang="en-US" dirty="0"/>
              <a:t>If the image is an infographic you should use alt text to provide the information conveyed in the object. </a:t>
            </a:r>
          </a:p>
          <a:p>
            <a:pPr marL="233363" lvl="1" indent="0">
              <a:buNone/>
            </a:pPr>
            <a:endParaRPr lang="en-US" dirty="0"/>
          </a:p>
        </p:txBody>
      </p:sp>
    </p:spTree>
    <p:extLst>
      <p:ext uri="{BB962C8B-B14F-4D97-AF65-F5344CB8AC3E}">
        <p14:creationId xmlns:p14="http://schemas.microsoft.com/office/powerpoint/2010/main" val="2157238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4133B-90EC-4955-A720-0BEC48A3BDDE}"/>
              </a:ext>
            </a:extLst>
          </p:cNvPr>
          <p:cNvSpPr>
            <a:spLocks noGrp="1"/>
          </p:cNvSpPr>
          <p:nvPr>
            <p:ph type="title"/>
          </p:nvPr>
        </p:nvSpPr>
        <p:spPr/>
        <p:txBody>
          <a:bodyPr/>
          <a:lstStyle/>
          <a:p>
            <a:r>
              <a:rPr lang="en-US"/>
              <a:t>Adding Alternative Text</a:t>
            </a:r>
          </a:p>
        </p:txBody>
      </p:sp>
      <p:pic>
        <p:nvPicPr>
          <p:cNvPr id="4" name="Picture 10" descr="A screenshot of a cell phone&#10;&#10;Description generated with very high confidence">
            <a:extLst>
              <a:ext uri="{FF2B5EF4-FFF2-40B4-BE49-F238E27FC236}">
                <a16:creationId xmlns:a16="http://schemas.microsoft.com/office/drawing/2014/main" id="{A55D506E-B08C-4114-9C4F-12CD91D2BFF2}"/>
              </a:ext>
            </a:extLst>
          </p:cNvPr>
          <p:cNvPicPr>
            <a:picLocks noChangeAspect="1"/>
          </p:cNvPicPr>
          <p:nvPr/>
        </p:nvPicPr>
        <p:blipFill>
          <a:blip r:embed="rId3"/>
          <a:stretch>
            <a:fillRect/>
          </a:stretch>
        </p:blipFill>
        <p:spPr>
          <a:xfrm>
            <a:off x="1007831" y="1955004"/>
            <a:ext cx="4868779" cy="2947991"/>
          </a:xfrm>
          <a:prstGeom prst="rect">
            <a:avLst/>
          </a:prstGeom>
        </p:spPr>
      </p:pic>
      <p:sp>
        <p:nvSpPr>
          <p:cNvPr id="6" name="Oval 5">
            <a:extLst>
              <a:ext uri="{FF2B5EF4-FFF2-40B4-BE49-F238E27FC236}">
                <a16:creationId xmlns:a16="http://schemas.microsoft.com/office/drawing/2014/main" id="{9D42D1A2-74B0-406A-A71A-63EDA266954A}"/>
              </a:ext>
            </a:extLst>
          </p:cNvPr>
          <p:cNvSpPr/>
          <p:nvPr/>
        </p:nvSpPr>
        <p:spPr>
          <a:xfrm>
            <a:off x="3041749" y="2447200"/>
            <a:ext cx="2718196" cy="672203"/>
          </a:xfrm>
          <a:prstGeom prst="ellipse">
            <a:avLst/>
          </a:prstGeom>
          <a:noFill/>
          <a:ln w="762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lIns="137160" tIns="137160" rIns="137160" bIns="137160" rtlCol="0" anchor="ctr"/>
          <a:lstStyle/>
          <a:p>
            <a:pPr algn="ctr"/>
            <a:endParaRPr lang="en-US"/>
          </a:p>
        </p:txBody>
      </p:sp>
      <p:pic>
        <p:nvPicPr>
          <p:cNvPr id="10" name="Content Placeholder 9">
            <a:extLst>
              <a:ext uri="{FF2B5EF4-FFF2-40B4-BE49-F238E27FC236}">
                <a16:creationId xmlns:a16="http://schemas.microsoft.com/office/drawing/2014/main" id="{917181A0-1770-462D-868D-25C34014E776}"/>
              </a:ext>
            </a:extLst>
          </p:cNvPr>
          <p:cNvPicPr>
            <a:picLocks noGrp="1" noChangeAspect="1"/>
          </p:cNvPicPr>
          <p:nvPr>
            <p:ph idx="4294967295"/>
          </p:nvPr>
        </p:nvPicPr>
        <p:blipFill>
          <a:blip r:embed="rId4"/>
          <a:stretch>
            <a:fillRect/>
          </a:stretch>
        </p:blipFill>
        <p:spPr>
          <a:xfrm>
            <a:off x="4400847" y="4074698"/>
            <a:ext cx="2951526" cy="21415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35635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A screenshot of a cell phone&#10;&#10;Description generated with very high confidence">
            <a:extLst>
              <a:ext uri="{FF2B5EF4-FFF2-40B4-BE49-F238E27FC236}">
                <a16:creationId xmlns:a16="http://schemas.microsoft.com/office/drawing/2014/main" id="{63957C02-9D40-4BDE-B04F-1B9D5115AFD4}"/>
              </a:ext>
            </a:extLst>
          </p:cNvPr>
          <p:cNvPicPr>
            <a:picLocks noChangeAspect="1"/>
          </p:cNvPicPr>
          <p:nvPr/>
        </p:nvPicPr>
        <p:blipFill>
          <a:blip r:embed="rId3"/>
          <a:stretch>
            <a:fillRect/>
          </a:stretch>
        </p:blipFill>
        <p:spPr>
          <a:xfrm>
            <a:off x="5169451" y="3813628"/>
            <a:ext cx="3428509" cy="2330116"/>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8034133B-90EC-4955-A720-0BEC48A3BDDE}"/>
              </a:ext>
            </a:extLst>
          </p:cNvPr>
          <p:cNvSpPr>
            <a:spLocks noGrp="1"/>
          </p:cNvSpPr>
          <p:nvPr>
            <p:ph type="title"/>
          </p:nvPr>
        </p:nvSpPr>
        <p:spPr/>
        <p:txBody>
          <a:bodyPr/>
          <a:lstStyle/>
          <a:p>
            <a:r>
              <a:rPr lang="en-US"/>
              <a:t>Charts</a:t>
            </a:r>
          </a:p>
        </p:txBody>
      </p:sp>
      <p:sp>
        <p:nvSpPr>
          <p:cNvPr id="10" name="Content Placeholder 9">
            <a:extLst>
              <a:ext uri="{FF2B5EF4-FFF2-40B4-BE49-F238E27FC236}">
                <a16:creationId xmlns:a16="http://schemas.microsoft.com/office/drawing/2014/main" id="{0F163830-5F29-40F1-A1D3-108131D8B045}"/>
              </a:ext>
            </a:extLst>
          </p:cNvPr>
          <p:cNvSpPr>
            <a:spLocks noGrp="1"/>
          </p:cNvSpPr>
          <p:nvPr>
            <p:ph idx="1"/>
          </p:nvPr>
        </p:nvSpPr>
        <p:spPr/>
        <p:txBody>
          <a:bodyPr/>
          <a:lstStyle/>
          <a:p>
            <a:pPr fontAlgn="base"/>
            <a:r>
              <a:rPr lang="en-US" sz="2400"/>
              <a:t>Review Format Options</a:t>
            </a:r>
          </a:p>
          <a:p>
            <a:pPr lvl="1" fontAlgn="base"/>
            <a:r>
              <a:rPr lang="en-US"/>
              <a:t>Check Color Contrast</a:t>
            </a:r>
          </a:p>
          <a:p>
            <a:pPr lvl="1" fontAlgn="base"/>
            <a:r>
              <a:rPr lang="en-US"/>
              <a:t>Modify using Recolor</a:t>
            </a:r>
          </a:p>
          <a:p>
            <a:endParaRPr lang="en-US"/>
          </a:p>
        </p:txBody>
      </p:sp>
      <p:sp>
        <p:nvSpPr>
          <p:cNvPr id="7" name="Oval 6">
            <a:extLst>
              <a:ext uri="{FF2B5EF4-FFF2-40B4-BE49-F238E27FC236}">
                <a16:creationId xmlns:a16="http://schemas.microsoft.com/office/drawing/2014/main" id="{895CC6A7-051D-4892-A358-E364164D8DD4}"/>
              </a:ext>
              <a:ext uri="{C183D7F6-B498-43B3-948B-1728B52AA6E4}">
                <adec:decorative xmlns:adec="http://schemas.microsoft.com/office/drawing/2017/decorative" val="1"/>
              </a:ext>
            </a:extLst>
          </p:cNvPr>
          <p:cNvSpPr/>
          <p:nvPr/>
        </p:nvSpPr>
        <p:spPr>
          <a:xfrm>
            <a:off x="6721849" y="4268447"/>
            <a:ext cx="2009274" cy="455918"/>
          </a:xfrm>
          <a:prstGeom prst="ellipse">
            <a:avLst/>
          </a:prstGeom>
          <a:noFill/>
          <a:ln w="762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lIns="137160" tIns="137160" rIns="137160" bIns="137160" rtlCol="0" anchor="ctr"/>
          <a:lstStyle/>
          <a:p>
            <a:pPr algn="ctr"/>
            <a:endParaRPr lang="en-US"/>
          </a:p>
        </p:txBody>
      </p:sp>
      <p:pic>
        <p:nvPicPr>
          <p:cNvPr id="5" name="Picture 5" descr="A screenshot of a cell phone&#10;&#10;Description generated with very high confidence">
            <a:extLst>
              <a:ext uri="{FF2B5EF4-FFF2-40B4-BE49-F238E27FC236}">
                <a16:creationId xmlns:a16="http://schemas.microsoft.com/office/drawing/2014/main" id="{F61A03C0-8B0D-4433-8263-ED809F7A2861}"/>
              </a:ext>
            </a:extLst>
          </p:cNvPr>
          <p:cNvPicPr>
            <a:picLocks noChangeAspect="1"/>
          </p:cNvPicPr>
          <p:nvPr/>
        </p:nvPicPr>
        <p:blipFill>
          <a:blip r:embed="rId4"/>
          <a:stretch>
            <a:fillRect/>
          </a:stretch>
        </p:blipFill>
        <p:spPr>
          <a:xfrm>
            <a:off x="525761" y="3813628"/>
            <a:ext cx="3428508" cy="2409372"/>
          </a:xfrm>
          <a:prstGeom prst="rect">
            <a:avLst/>
          </a:prstGeom>
          <a:ln>
            <a:noFill/>
          </a:ln>
          <a:effectLst>
            <a:outerShdw blurRad="292100" dist="139700" dir="2700000" algn="tl" rotWithShape="0">
              <a:srgbClr val="333333">
                <a:alpha val="65000"/>
              </a:srgbClr>
            </a:outerShdw>
          </a:effectLst>
        </p:spPr>
      </p:pic>
      <p:sp>
        <p:nvSpPr>
          <p:cNvPr id="15" name="Content Placeholder 14">
            <a:extLst>
              <a:ext uri="{FF2B5EF4-FFF2-40B4-BE49-F238E27FC236}">
                <a16:creationId xmlns:a16="http://schemas.microsoft.com/office/drawing/2014/main" id="{36104B9E-5A5B-4D73-9F70-0AAFF11C8080}"/>
              </a:ext>
            </a:extLst>
          </p:cNvPr>
          <p:cNvSpPr>
            <a:spLocks noGrp="1"/>
          </p:cNvSpPr>
          <p:nvPr>
            <p:ph idx="10"/>
          </p:nvPr>
        </p:nvSpPr>
        <p:spPr>
          <a:xfrm>
            <a:off x="4709161" y="1544638"/>
            <a:ext cx="4123688" cy="4678362"/>
          </a:xfrm>
        </p:spPr>
        <p:txBody>
          <a:bodyPr/>
          <a:lstStyle/>
          <a:p>
            <a:pPr fontAlgn="base">
              <a:spcBef>
                <a:spcPts val="800"/>
              </a:spcBef>
            </a:pPr>
            <a:r>
              <a:rPr lang="en-US"/>
              <a:t>Alternative Text</a:t>
            </a:r>
          </a:p>
          <a:p>
            <a:pPr lvl="1" fontAlgn="base"/>
            <a:r>
              <a:rPr lang="en-US"/>
              <a:t>Enter most important info first</a:t>
            </a:r>
          </a:p>
          <a:p>
            <a:pPr lvl="1" fontAlgn="base"/>
            <a:r>
              <a:rPr lang="en-US"/>
              <a:t>Consider including chart type</a:t>
            </a:r>
          </a:p>
          <a:p>
            <a:pPr lvl="1" fontAlgn="base"/>
            <a:r>
              <a:rPr lang="en-US"/>
              <a:t>Be as concise as possible</a:t>
            </a:r>
          </a:p>
          <a:p>
            <a:endParaRPr lang="en-US"/>
          </a:p>
        </p:txBody>
      </p:sp>
      <p:pic>
        <p:nvPicPr>
          <p:cNvPr id="16" name="Content Placeholder 9">
            <a:extLst>
              <a:ext uri="{FF2B5EF4-FFF2-40B4-BE49-F238E27FC236}">
                <a16:creationId xmlns:a16="http://schemas.microsoft.com/office/drawing/2014/main" id="{83C658E9-F3B8-406E-A4EB-37A393CA7FE1}"/>
              </a:ext>
            </a:extLst>
          </p:cNvPr>
          <p:cNvPicPr>
            <a:picLocks noChangeAspect="1"/>
          </p:cNvPicPr>
          <p:nvPr/>
        </p:nvPicPr>
        <p:blipFill>
          <a:blip r:embed="rId5"/>
          <a:stretch>
            <a:fillRect/>
          </a:stretch>
        </p:blipFill>
        <p:spPr>
          <a:xfrm>
            <a:off x="7278784" y="5089988"/>
            <a:ext cx="1561574" cy="11330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90377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4133B-90EC-4955-A720-0BEC48A3BDDE}"/>
              </a:ext>
            </a:extLst>
          </p:cNvPr>
          <p:cNvSpPr>
            <a:spLocks noGrp="1"/>
          </p:cNvSpPr>
          <p:nvPr>
            <p:ph type="title"/>
          </p:nvPr>
        </p:nvSpPr>
        <p:spPr/>
        <p:txBody>
          <a:bodyPr/>
          <a:lstStyle/>
          <a:p>
            <a:r>
              <a:rPr lang="en-US"/>
              <a:t>Tables</a:t>
            </a:r>
          </a:p>
        </p:txBody>
      </p:sp>
      <p:sp>
        <p:nvSpPr>
          <p:cNvPr id="3" name="Content Placeholder 2">
            <a:extLst>
              <a:ext uri="{FF2B5EF4-FFF2-40B4-BE49-F238E27FC236}">
                <a16:creationId xmlns:a16="http://schemas.microsoft.com/office/drawing/2014/main" id="{7B49B2DC-0FAE-4216-8F9B-7455CB26B265}"/>
              </a:ext>
            </a:extLst>
          </p:cNvPr>
          <p:cNvSpPr>
            <a:spLocks noGrp="1"/>
          </p:cNvSpPr>
          <p:nvPr>
            <p:ph idx="1"/>
          </p:nvPr>
        </p:nvSpPr>
        <p:spPr>
          <a:xfrm>
            <a:off x="384572" y="1552073"/>
            <a:ext cx="8374856" cy="3934327"/>
          </a:xfrm>
        </p:spPr>
        <p:txBody>
          <a:bodyPr/>
          <a:lstStyle/>
          <a:p>
            <a:pPr fontAlgn="base"/>
            <a:r>
              <a:rPr lang="en-US"/>
              <a:t>Check Color Contrast</a:t>
            </a:r>
          </a:p>
          <a:p>
            <a:pPr fontAlgn="base"/>
            <a:r>
              <a:rPr lang="en-US"/>
              <a:t>Use simple table structure</a:t>
            </a:r>
          </a:p>
          <a:p>
            <a:pPr fontAlgn="base"/>
            <a:r>
              <a:rPr lang="en-US"/>
              <a:t>Add Alternative Text</a:t>
            </a:r>
          </a:p>
          <a:p>
            <a:pPr fontAlgn="base"/>
            <a:r>
              <a:rPr lang="en-US"/>
              <a:t>Tables should not contain </a:t>
            </a:r>
          </a:p>
          <a:p>
            <a:pPr lvl="1" fontAlgn="base"/>
            <a:r>
              <a:rPr lang="en-US"/>
              <a:t>split cells</a:t>
            </a:r>
            <a:endParaRPr lang="en-US" sz="2800"/>
          </a:p>
          <a:p>
            <a:pPr lvl="1" fontAlgn="base"/>
            <a:r>
              <a:rPr lang="en-US"/>
              <a:t>merged cells</a:t>
            </a:r>
            <a:endParaRPr lang="en-US" sz="2800"/>
          </a:p>
          <a:p>
            <a:pPr lvl="1" fontAlgn="base"/>
            <a:r>
              <a:rPr lang="en-US"/>
              <a:t>nested tables</a:t>
            </a:r>
            <a:endParaRPr lang="en-US" sz="2800"/>
          </a:p>
          <a:p>
            <a:pPr fontAlgn="base"/>
            <a:r>
              <a:rPr lang="en-US"/>
              <a:t>Consider using alternative methods/programs to specify column/row header information.</a:t>
            </a:r>
            <a:endParaRPr lang="en-US" sz="1200"/>
          </a:p>
          <a:p>
            <a:pPr marL="342900" indent="-342900">
              <a:buFont typeface="Arial" panose="020B0604020202020204" pitchFamily="34" charset="0"/>
              <a:buChar char="•"/>
            </a:pPr>
            <a:endParaRPr lang="en-US">
              <a:solidFill>
                <a:schemeClr val="tx1"/>
              </a:solidFill>
            </a:endParaRPr>
          </a:p>
        </p:txBody>
      </p:sp>
    </p:spTree>
    <p:extLst>
      <p:ext uri="{BB962C8B-B14F-4D97-AF65-F5344CB8AC3E}">
        <p14:creationId xmlns:p14="http://schemas.microsoft.com/office/powerpoint/2010/main" val="199469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8B23B-B9D0-44B1-9DB2-7309E22E0ECB}"/>
              </a:ext>
            </a:extLst>
          </p:cNvPr>
          <p:cNvSpPr>
            <a:spLocks noGrp="1"/>
          </p:cNvSpPr>
          <p:nvPr>
            <p:ph type="title"/>
          </p:nvPr>
        </p:nvSpPr>
        <p:spPr/>
        <p:txBody>
          <a:bodyPr/>
          <a:lstStyle/>
          <a:p>
            <a:r>
              <a:rPr lang="en-US"/>
              <a:t>Download Slides as File Type 	</a:t>
            </a:r>
          </a:p>
        </p:txBody>
      </p:sp>
      <p:graphicFrame>
        <p:nvGraphicFramePr>
          <p:cNvPr id="4" name="Content Placeholder 3">
            <a:extLst>
              <a:ext uri="{FF2B5EF4-FFF2-40B4-BE49-F238E27FC236}">
                <a16:creationId xmlns:a16="http://schemas.microsoft.com/office/drawing/2014/main" id="{8A8D934B-41A1-43DF-90C7-081B2BBAAD67}"/>
              </a:ext>
            </a:extLst>
          </p:cNvPr>
          <p:cNvGraphicFramePr>
            <a:graphicFrameLocks noGrp="1"/>
          </p:cNvGraphicFramePr>
          <p:nvPr>
            <p:ph idx="1"/>
            <p:extLst>
              <p:ext uri="{D42A27DB-BD31-4B8C-83A1-F6EECF244321}">
                <p14:modId xmlns:p14="http://schemas.microsoft.com/office/powerpoint/2010/main" val="3260186096"/>
              </p:ext>
            </p:extLst>
          </p:nvPr>
        </p:nvGraphicFramePr>
        <p:xfrm>
          <a:off x="309563" y="1546225"/>
          <a:ext cx="8520112" cy="467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Straight Connector 4">
            <a:extLst>
              <a:ext uri="{FF2B5EF4-FFF2-40B4-BE49-F238E27FC236}">
                <a16:creationId xmlns:a16="http://schemas.microsoft.com/office/drawing/2014/main" id="{98B019C0-8EED-4F83-87A0-61D1EBAEECA7}"/>
              </a:ext>
            </a:extLst>
          </p:cNvPr>
          <p:cNvCxnSpPr/>
          <p:nvPr/>
        </p:nvCxnSpPr>
        <p:spPr>
          <a:xfrm>
            <a:off x="1199213" y="3747541"/>
            <a:ext cx="2578308" cy="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6" name="Straight Connector 5">
            <a:extLst>
              <a:ext uri="{FF2B5EF4-FFF2-40B4-BE49-F238E27FC236}">
                <a16:creationId xmlns:a16="http://schemas.microsoft.com/office/drawing/2014/main" id="{58248B58-639A-4F5C-B889-5A86135FC90C}"/>
              </a:ext>
            </a:extLst>
          </p:cNvPr>
          <p:cNvCxnSpPr/>
          <p:nvPr/>
        </p:nvCxnSpPr>
        <p:spPr>
          <a:xfrm>
            <a:off x="5908623" y="3750039"/>
            <a:ext cx="2578308" cy="0"/>
          </a:xfrm>
          <a:prstGeom prst="line">
            <a:avLst/>
          </a:prstGeom>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420041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A screenshot of a social media post&#10;&#10;Description generated with very high confidence">
            <a:extLst>
              <a:ext uri="{FF2B5EF4-FFF2-40B4-BE49-F238E27FC236}">
                <a16:creationId xmlns:a16="http://schemas.microsoft.com/office/drawing/2014/main" id="{98483710-D23B-4410-9DBB-C5216D5760AC}"/>
              </a:ext>
            </a:extLst>
          </p:cNvPr>
          <p:cNvPicPr>
            <a:picLocks noChangeAspect="1"/>
          </p:cNvPicPr>
          <p:nvPr/>
        </p:nvPicPr>
        <p:blipFill rotWithShape="1">
          <a:blip r:embed="rId2"/>
          <a:srcRect l="3071" t="293" r="2396" b="3699"/>
          <a:stretch/>
        </p:blipFill>
        <p:spPr>
          <a:xfrm>
            <a:off x="3513236" y="705656"/>
            <a:ext cx="5165511" cy="5218753"/>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F0D25A24-4255-4492-A570-70F208D26664}"/>
              </a:ext>
            </a:extLst>
          </p:cNvPr>
          <p:cNvSpPr>
            <a:spLocks noGrp="1"/>
          </p:cNvSpPr>
          <p:nvPr>
            <p:ph type="title"/>
          </p:nvPr>
        </p:nvSpPr>
        <p:spPr>
          <a:xfrm>
            <a:off x="312614" y="1373822"/>
            <a:ext cx="2471529" cy="4480095"/>
          </a:xfrm>
        </p:spPr>
        <p:txBody>
          <a:bodyPr/>
          <a:lstStyle/>
          <a:p>
            <a:r>
              <a:rPr lang="en-US"/>
              <a:t>Download </a:t>
            </a:r>
            <a:br>
              <a:rPr lang="en-US"/>
            </a:br>
            <a:br>
              <a:rPr lang="en-US"/>
            </a:br>
            <a:br>
              <a:rPr lang="en-US"/>
            </a:br>
            <a:endParaRPr lang="en-US"/>
          </a:p>
        </p:txBody>
      </p:sp>
      <p:sp>
        <p:nvSpPr>
          <p:cNvPr id="5" name="Rectangle 4">
            <a:extLst>
              <a:ext uri="{FF2B5EF4-FFF2-40B4-BE49-F238E27FC236}">
                <a16:creationId xmlns:a16="http://schemas.microsoft.com/office/drawing/2014/main" id="{E7F55ECC-A2CC-4A47-8218-C18E55BF5226}"/>
              </a:ext>
            </a:extLst>
          </p:cNvPr>
          <p:cNvSpPr/>
          <p:nvPr/>
        </p:nvSpPr>
        <p:spPr>
          <a:xfrm>
            <a:off x="465253" y="2165952"/>
            <a:ext cx="2945295" cy="2031325"/>
          </a:xfrm>
          <a:prstGeom prst="rect">
            <a:avLst/>
          </a:prstGeom>
        </p:spPr>
        <p:txBody>
          <a:bodyPr wrap="square">
            <a:spAutoFit/>
          </a:bodyPr>
          <a:lstStyle/>
          <a:p>
            <a:pPr marL="342900" indent="-342900">
              <a:buClr>
                <a:srgbClr val="FFC000"/>
              </a:buClr>
              <a:buFont typeface="Wingdings" panose="05000000000000000000" pitchFamily="2" charset="2"/>
              <a:buChar char="ü"/>
            </a:pPr>
            <a:r>
              <a:rPr lang="en-US" b="1">
                <a:solidFill>
                  <a:schemeClr val="accent3">
                    <a:lumMod val="60000"/>
                    <a:lumOff val="40000"/>
                  </a:schemeClr>
                </a:solidFill>
              </a:rPr>
              <a:t>File</a:t>
            </a:r>
            <a:endParaRPr lang="en-US">
              <a:solidFill>
                <a:schemeClr val="accent3">
                  <a:lumMod val="60000"/>
                  <a:lumOff val="40000"/>
                </a:schemeClr>
              </a:solidFill>
            </a:endParaRPr>
          </a:p>
          <a:p>
            <a:pPr marL="342900" indent="-342900">
              <a:buClr>
                <a:srgbClr val="FFC000"/>
              </a:buClr>
              <a:buFont typeface="Wingdings" panose="05000000000000000000" pitchFamily="2" charset="2"/>
              <a:buChar char="ü"/>
            </a:pPr>
            <a:endParaRPr lang="en-US">
              <a:solidFill>
                <a:schemeClr val="accent3">
                  <a:lumMod val="60000"/>
                  <a:lumOff val="40000"/>
                </a:schemeClr>
              </a:solidFill>
            </a:endParaRPr>
          </a:p>
          <a:p>
            <a:pPr marL="342900" indent="-342900">
              <a:buClr>
                <a:srgbClr val="FFC000"/>
              </a:buClr>
              <a:buFont typeface="Wingdings" panose="05000000000000000000" pitchFamily="2" charset="2"/>
              <a:buChar char="ü"/>
            </a:pPr>
            <a:r>
              <a:rPr lang="en-US" b="1">
                <a:solidFill>
                  <a:schemeClr val="accent3">
                    <a:lumMod val="60000"/>
                    <a:lumOff val="40000"/>
                  </a:schemeClr>
                </a:solidFill>
              </a:rPr>
              <a:t>Download</a:t>
            </a:r>
          </a:p>
          <a:p>
            <a:pPr marL="342900" indent="-342900">
              <a:buClr>
                <a:srgbClr val="FFC000"/>
              </a:buClr>
              <a:buFont typeface="Wingdings" panose="05000000000000000000" pitchFamily="2" charset="2"/>
              <a:buChar char="ü"/>
            </a:pPr>
            <a:endParaRPr lang="en-US" b="1">
              <a:solidFill>
                <a:schemeClr val="accent3">
                  <a:lumMod val="60000"/>
                  <a:lumOff val="40000"/>
                </a:schemeClr>
              </a:solidFill>
            </a:endParaRPr>
          </a:p>
          <a:p>
            <a:pPr marL="342900" indent="-342900">
              <a:buClr>
                <a:srgbClr val="FFC000"/>
              </a:buClr>
              <a:buFont typeface="Wingdings" panose="05000000000000000000" pitchFamily="2" charset="2"/>
              <a:buChar char="ü"/>
            </a:pPr>
            <a:r>
              <a:rPr lang="en-US" b="1">
                <a:solidFill>
                  <a:schemeClr val="accent3">
                    <a:lumMod val="60000"/>
                    <a:lumOff val="40000"/>
                  </a:schemeClr>
                </a:solidFill>
              </a:rPr>
              <a:t>Choose a File Type</a:t>
            </a:r>
          </a:p>
          <a:p>
            <a:pPr marL="800100" lvl="1" indent="-342900">
              <a:buClr>
                <a:srgbClr val="FFC000"/>
              </a:buClr>
              <a:buFont typeface="Arial" panose="020B0604020202020204" pitchFamily="34" charset="0"/>
              <a:buChar char="•"/>
            </a:pPr>
            <a:r>
              <a:rPr lang="en-US" b="1">
                <a:solidFill>
                  <a:schemeClr val="accent3">
                    <a:lumMod val="60000"/>
                    <a:lumOff val="40000"/>
                  </a:schemeClr>
                </a:solidFill>
              </a:rPr>
              <a:t>.pptx</a:t>
            </a:r>
          </a:p>
          <a:p>
            <a:pPr marL="800100" lvl="1" indent="-342900">
              <a:buClr>
                <a:srgbClr val="FFC000"/>
              </a:buClr>
              <a:buFont typeface="Arial" panose="020B0604020202020204" pitchFamily="34" charset="0"/>
              <a:buChar char="•"/>
            </a:pPr>
            <a:r>
              <a:rPr lang="en-US" b="1">
                <a:solidFill>
                  <a:schemeClr val="accent3">
                    <a:lumMod val="60000"/>
                    <a:lumOff val="40000"/>
                  </a:schemeClr>
                </a:solidFill>
              </a:rPr>
              <a:t>.pdf</a:t>
            </a:r>
          </a:p>
        </p:txBody>
      </p:sp>
      <p:sp>
        <p:nvSpPr>
          <p:cNvPr id="6" name="Rectangle: Rounded Corners 5">
            <a:extLst>
              <a:ext uri="{FF2B5EF4-FFF2-40B4-BE49-F238E27FC236}">
                <a16:creationId xmlns:a16="http://schemas.microsoft.com/office/drawing/2014/main" id="{545098DF-4C79-44FB-A481-E42EE9A11E7C}"/>
              </a:ext>
            </a:extLst>
          </p:cNvPr>
          <p:cNvSpPr/>
          <p:nvPr/>
        </p:nvSpPr>
        <p:spPr>
          <a:xfrm>
            <a:off x="3563187" y="933591"/>
            <a:ext cx="783032" cy="483854"/>
          </a:xfrm>
          <a:prstGeom prst="roundRect">
            <a:avLst/>
          </a:prstGeom>
          <a:noFill/>
          <a:ln w="5715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lIns="137160" tIns="137160" rIns="137160" bIns="137160" rtlCol="0" anchor="ctr"/>
          <a:lstStyle/>
          <a:p>
            <a:pPr algn="ctr"/>
            <a:endParaRPr lang="en-US"/>
          </a:p>
        </p:txBody>
      </p:sp>
      <p:sp>
        <p:nvSpPr>
          <p:cNvPr id="7" name="Rectangle: Rounded Corners 6">
            <a:extLst>
              <a:ext uri="{FF2B5EF4-FFF2-40B4-BE49-F238E27FC236}">
                <a16:creationId xmlns:a16="http://schemas.microsoft.com/office/drawing/2014/main" id="{25A08C61-0C25-4173-BEAE-9620BCDAE21B}"/>
              </a:ext>
            </a:extLst>
          </p:cNvPr>
          <p:cNvSpPr/>
          <p:nvPr/>
        </p:nvSpPr>
        <p:spPr>
          <a:xfrm>
            <a:off x="3954703" y="2859477"/>
            <a:ext cx="1827322" cy="483854"/>
          </a:xfrm>
          <a:prstGeom prst="roundRect">
            <a:avLst/>
          </a:prstGeom>
          <a:noFill/>
          <a:ln w="5715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lIns="137160" tIns="137160" rIns="137160" bIns="137160" rtlCol="0" anchor="ctr"/>
          <a:lstStyle/>
          <a:p>
            <a:pPr algn="ctr"/>
            <a:endParaRPr lang="en-US"/>
          </a:p>
        </p:txBody>
      </p:sp>
    </p:spTree>
    <p:extLst>
      <p:ext uri="{BB962C8B-B14F-4D97-AF65-F5344CB8AC3E}">
        <p14:creationId xmlns:p14="http://schemas.microsoft.com/office/powerpoint/2010/main" val="524915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05BF6-6B71-426B-A966-645201A95EC2}"/>
              </a:ext>
            </a:extLst>
          </p:cNvPr>
          <p:cNvSpPr>
            <a:spLocks noGrp="1"/>
          </p:cNvSpPr>
          <p:nvPr>
            <p:ph type="title"/>
          </p:nvPr>
        </p:nvSpPr>
        <p:spPr/>
        <p:txBody>
          <a:bodyPr/>
          <a:lstStyle/>
          <a:p>
            <a:r>
              <a:rPr lang="en-US"/>
              <a:t>Instructor Feedback – View Your Improved Score</a:t>
            </a:r>
          </a:p>
        </p:txBody>
      </p:sp>
      <p:sp>
        <p:nvSpPr>
          <p:cNvPr id="3" name="Content Placeholder 2">
            <a:extLst>
              <a:ext uri="{FF2B5EF4-FFF2-40B4-BE49-F238E27FC236}">
                <a16:creationId xmlns:a16="http://schemas.microsoft.com/office/drawing/2014/main" id="{65D070D7-1A58-4FC1-B2C3-613C482A5133}"/>
              </a:ext>
            </a:extLst>
          </p:cNvPr>
          <p:cNvSpPr>
            <a:spLocks noGrp="1"/>
          </p:cNvSpPr>
          <p:nvPr>
            <p:ph idx="1"/>
          </p:nvPr>
        </p:nvSpPr>
        <p:spPr>
          <a:xfrm>
            <a:off x="311944" y="1469037"/>
            <a:ext cx="8520112" cy="4331064"/>
          </a:xfrm>
        </p:spPr>
        <p:txBody>
          <a:bodyPr/>
          <a:lstStyle/>
          <a:p>
            <a:r>
              <a:rPr lang="en-US"/>
              <a:t>Upload the corrected file</a:t>
            </a:r>
          </a:p>
          <a:p>
            <a:r>
              <a:rPr lang="en-US"/>
              <a:t>Ally will immediately Score the new file.</a:t>
            </a:r>
          </a:p>
          <a:p>
            <a:endParaRPr lang="en-US"/>
          </a:p>
        </p:txBody>
      </p:sp>
      <p:pic>
        <p:nvPicPr>
          <p:cNvPr id="5" name="Picture 4">
            <a:extLst>
              <a:ext uri="{FF2B5EF4-FFF2-40B4-BE49-F238E27FC236}">
                <a16:creationId xmlns:a16="http://schemas.microsoft.com/office/drawing/2014/main" id="{012820FD-C9E0-4EEA-BD72-268CB3015820}"/>
              </a:ext>
            </a:extLst>
          </p:cNvPr>
          <p:cNvPicPr>
            <a:picLocks noChangeAspect="1"/>
          </p:cNvPicPr>
          <p:nvPr/>
        </p:nvPicPr>
        <p:blipFill>
          <a:blip r:embed="rId2"/>
          <a:stretch>
            <a:fillRect/>
          </a:stretch>
        </p:blipFill>
        <p:spPr>
          <a:xfrm>
            <a:off x="133268" y="2439680"/>
            <a:ext cx="2117671" cy="3875738"/>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F8CD55ED-251A-4AB9-BC12-BF16109F6F4A}"/>
              </a:ext>
            </a:extLst>
          </p:cNvPr>
          <p:cNvPicPr>
            <a:picLocks noChangeAspect="1"/>
          </p:cNvPicPr>
          <p:nvPr/>
        </p:nvPicPr>
        <p:blipFill>
          <a:blip r:embed="rId3"/>
          <a:stretch>
            <a:fillRect/>
          </a:stretch>
        </p:blipFill>
        <p:spPr>
          <a:xfrm>
            <a:off x="2578308" y="2414925"/>
            <a:ext cx="2317423" cy="3925248"/>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CECD4B48-D73A-4CC0-B1E2-936E2BA62852}"/>
              </a:ext>
            </a:extLst>
          </p:cNvPr>
          <p:cNvPicPr>
            <a:picLocks noChangeAspect="1"/>
          </p:cNvPicPr>
          <p:nvPr/>
        </p:nvPicPr>
        <p:blipFill>
          <a:blip r:embed="rId4"/>
          <a:stretch>
            <a:fillRect/>
          </a:stretch>
        </p:blipFill>
        <p:spPr>
          <a:xfrm>
            <a:off x="5479790" y="3130704"/>
            <a:ext cx="3352265" cy="17410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06743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AE9676B-F8AE-4DC2-AC1B-3F40666AB946}"/>
              </a:ext>
            </a:extLst>
          </p:cNvPr>
          <p:cNvSpPr>
            <a:spLocks noGrp="1"/>
          </p:cNvSpPr>
          <p:nvPr>
            <p:ph type="title"/>
          </p:nvPr>
        </p:nvSpPr>
        <p:spPr/>
        <p:txBody>
          <a:bodyPr/>
          <a:lstStyle/>
          <a:p>
            <a:r>
              <a:rPr lang="en-US"/>
              <a:t>Evaluate and Improve for Web Friendly</a:t>
            </a:r>
          </a:p>
        </p:txBody>
      </p:sp>
      <p:sp>
        <p:nvSpPr>
          <p:cNvPr id="3" name="Content Placeholder 2">
            <a:extLst>
              <a:ext uri="{FF2B5EF4-FFF2-40B4-BE49-F238E27FC236}">
                <a16:creationId xmlns:a16="http://schemas.microsoft.com/office/drawing/2014/main" id="{6D8D95F7-3391-4B97-96C0-A4AFFB164766}"/>
              </a:ext>
            </a:extLst>
          </p:cNvPr>
          <p:cNvSpPr>
            <a:spLocks noGrp="1"/>
          </p:cNvSpPr>
          <p:nvPr>
            <p:ph idx="1"/>
          </p:nvPr>
        </p:nvSpPr>
        <p:spPr/>
        <p:txBody>
          <a:bodyPr vert="horz" lIns="137160" tIns="137160" rIns="137160" bIns="137160" rtlCol="0" anchor="t">
            <a:noAutofit/>
          </a:bodyPr>
          <a:lstStyle/>
          <a:p>
            <a:r>
              <a:rPr lang="en-US">
                <a:cs typeface="Calibri"/>
              </a:rPr>
              <a:t>Google DOCS</a:t>
            </a:r>
          </a:p>
          <a:p>
            <a:pPr marL="285750" indent="-285750">
              <a:buFont typeface="Arial"/>
              <a:buChar char="•"/>
            </a:pPr>
            <a:r>
              <a:rPr lang="en-US" sz="1600">
                <a:solidFill>
                  <a:schemeClr val="tx1"/>
                </a:solidFill>
                <a:ea typeface="+mj-lt"/>
                <a:cs typeface="+mj-lt"/>
              </a:rPr>
              <a:t>Improper use of headers.</a:t>
            </a:r>
          </a:p>
          <a:p>
            <a:pPr marL="285750" indent="-285750">
              <a:buFont typeface="Arial"/>
              <a:buChar char="•"/>
            </a:pPr>
            <a:r>
              <a:rPr lang="en-US" sz="1600">
                <a:solidFill>
                  <a:schemeClr val="tx1"/>
                </a:solidFill>
                <a:ea typeface="+mj-lt"/>
                <a:cs typeface="+mj-lt"/>
              </a:rPr>
              <a:t>Incorrectly built lists.</a:t>
            </a:r>
          </a:p>
          <a:p>
            <a:pPr marL="285750" indent="-285750">
              <a:buFont typeface="Arial"/>
              <a:buChar char="•"/>
            </a:pPr>
            <a:r>
              <a:rPr lang="en-US" sz="1600">
                <a:solidFill>
                  <a:schemeClr val="tx1"/>
                </a:solidFill>
                <a:ea typeface="+mj-lt"/>
                <a:cs typeface="+mj-lt"/>
              </a:rPr>
              <a:t>Empty links or links without descriptive text.</a:t>
            </a:r>
          </a:p>
          <a:p>
            <a:pPr marL="285750" indent="-285750">
              <a:buFont typeface="Arial"/>
              <a:buChar char="•"/>
            </a:pPr>
            <a:r>
              <a:rPr lang="en-US" sz="1600">
                <a:solidFill>
                  <a:schemeClr val="tx1"/>
                </a:solidFill>
                <a:ea typeface="+mj-lt"/>
                <a:cs typeface="+mj-lt"/>
              </a:rPr>
              <a:t>Missing alternative text tags in images.</a:t>
            </a:r>
          </a:p>
          <a:p>
            <a:pPr marL="285750" indent="-285750">
              <a:buFont typeface="Arial"/>
              <a:buChar char="•"/>
            </a:pPr>
            <a:r>
              <a:rPr lang="en-US" sz="1600">
                <a:solidFill>
                  <a:schemeClr val="tx1"/>
                </a:solidFill>
                <a:ea typeface="+mj-lt"/>
                <a:cs typeface="+mj-lt"/>
              </a:rPr>
              <a:t>Using tables incorrectly.</a:t>
            </a:r>
          </a:p>
          <a:p>
            <a:pPr marL="285750" indent="-285750">
              <a:buFont typeface="Arial"/>
              <a:buChar char="•"/>
            </a:pPr>
            <a:r>
              <a:rPr lang="en-US" sz="1600">
                <a:solidFill>
                  <a:schemeClr val="tx1"/>
                </a:solidFill>
                <a:ea typeface="+mj-lt"/>
                <a:cs typeface="+mj-lt"/>
              </a:rPr>
              <a:t>Color contrast issues.</a:t>
            </a:r>
          </a:p>
          <a:p>
            <a:endParaRPr lang="en-US" sz="1600">
              <a:solidFill>
                <a:schemeClr val="tx1"/>
              </a:solidFill>
              <a:ea typeface="+mj-lt"/>
              <a:cs typeface="+mj-lt"/>
            </a:endParaRPr>
          </a:p>
          <a:p>
            <a:endParaRPr lang="en-US" sz="1600">
              <a:solidFill>
                <a:schemeClr val="tx1"/>
              </a:solidFill>
              <a:cs typeface="Calibri"/>
            </a:endParaRPr>
          </a:p>
        </p:txBody>
      </p:sp>
      <p:sp>
        <p:nvSpPr>
          <p:cNvPr id="5" name="Content Placeholder 4">
            <a:extLst>
              <a:ext uri="{FF2B5EF4-FFF2-40B4-BE49-F238E27FC236}">
                <a16:creationId xmlns:a16="http://schemas.microsoft.com/office/drawing/2014/main" id="{B9DF2E4B-06C3-4537-A8A1-E8EE82133AE7}"/>
              </a:ext>
            </a:extLst>
          </p:cNvPr>
          <p:cNvSpPr>
            <a:spLocks noGrp="1"/>
          </p:cNvSpPr>
          <p:nvPr>
            <p:ph idx="10"/>
          </p:nvPr>
        </p:nvSpPr>
        <p:spPr/>
        <p:txBody>
          <a:bodyPr vert="horz" lIns="137160" tIns="137160" rIns="137160" bIns="137160" rtlCol="0" anchor="t">
            <a:noAutofit/>
          </a:bodyPr>
          <a:lstStyle/>
          <a:p>
            <a:r>
              <a:rPr lang="en-US">
                <a:cs typeface="Calibri"/>
              </a:rPr>
              <a:t>Google SLIDES</a:t>
            </a:r>
          </a:p>
          <a:p>
            <a:pPr marL="285750" indent="-285750">
              <a:buFont typeface="Arial,Sans-Serif"/>
              <a:buChar char="•"/>
            </a:pPr>
            <a:r>
              <a:rPr lang="en-US" sz="1600">
                <a:solidFill>
                  <a:schemeClr val="tx1"/>
                </a:solidFill>
                <a:cs typeface="Calibri"/>
              </a:rPr>
              <a:t>Improper use of headers and slide titles.</a:t>
            </a:r>
            <a:endParaRPr lang="en-US" sz="1600">
              <a:solidFill>
                <a:schemeClr val="tx1"/>
              </a:solidFill>
              <a:ea typeface="+mj-lt"/>
              <a:cs typeface="+mj-lt"/>
            </a:endParaRPr>
          </a:p>
          <a:p>
            <a:pPr marL="285750" indent="-285750">
              <a:buFont typeface="Arial,Sans-Serif"/>
              <a:buChar char="•"/>
            </a:pPr>
            <a:r>
              <a:rPr lang="en-US" sz="1600">
                <a:solidFill>
                  <a:schemeClr val="tx1"/>
                </a:solidFill>
                <a:cs typeface="Calibri"/>
              </a:rPr>
              <a:t>Incorrectly built lists.</a:t>
            </a:r>
            <a:endParaRPr lang="en-US" sz="1600">
              <a:solidFill>
                <a:schemeClr val="tx1"/>
              </a:solidFill>
              <a:ea typeface="+mj-lt"/>
              <a:cs typeface="+mj-lt"/>
            </a:endParaRPr>
          </a:p>
          <a:p>
            <a:pPr marL="285750" indent="-285750">
              <a:buFont typeface="Arial,Sans-Serif"/>
              <a:buChar char="•"/>
            </a:pPr>
            <a:r>
              <a:rPr lang="en-US" sz="1600">
                <a:solidFill>
                  <a:schemeClr val="tx1"/>
                </a:solidFill>
                <a:cs typeface="Calibri"/>
              </a:rPr>
              <a:t>Empty links or links without descriptive text.</a:t>
            </a:r>
            <a:endParaRPr lang="en-US" sz="1600">
              <a:solidFill>
                <a:schemeClr val="tx1"/>
              </a:solidFill>
              <a:ea typeface="+mj-lt"/>
              <a:cs typeface="+mj-lt"/>
            </a:endParaRPr>
          </a:p>
          <a:p>
            <a:pPr marL="285750" indent="-285750">
              <a:buFont typeface="Arial,Sans-Serif"/>
              <a:buChar char="•"/>
            </a:pPr>
            <a:r>
              <a:rPr lang="en-US" sz="1600">
                <a:solidFill>
                  <a:schemeClr val="tx1"/>
                </a:solidFill>
                <a:cs typeface="Calibri"/>
              </a:rPr>
              <a:t>Missing alternative text tags in images.</a:t>
            </a:r>
            <a:endParaRPr lang="en-US" sz="1600">
              <a:solidFill>
                <a:schemeClr val="tx1"/>
              </a:solidFill>
              <a:ea typeface="+mj-lt"/>
              <a:cs typeface="+mj-lt"/>
            </a:endParaRPr>
          </a:p>
          <a:p>
            <a:pPr marL="285750" indent="-285750">
              <a:buFont typeface="Arial,Sans-Serif"/>
              <a:buChar char="•"/>
            </a:pPr>
            <a:r>
              <a:rPr lang="en-US" sz="1600">
                <a:solidFill>
                  <a:schemeClr val="tx1"/>
                </a:solidFill>
                <a:cs typeface="Calibri"/>
              </a:rPr>
              <a:t>Using tables incorrectly.</a:t>
            </a:r>
            <a:endParaRPr lang="en-US" sz="1600">
              <a:solidFill>
                <a:schemeClr val="tx1"/>
              </a:solidFill>
              <a:ea typeface="+mj-lt"/>
              <a:cs typeface="+mj-lt"/>
            </a:endParaRPr>
          </a:p>
          <a:p>
            <a:pPr marL="285750" indent="-285750">
              <a:buFont typeface="Arial,Sans-Serif"/>
              <a:buChar char="•"/>
            </a:pPr>
            <a:r>
              <a:rPr lang="en-US" sz="1600">
                <a:solidFill>
                  <a:schemeClr val="tx1"/>
                </a:solidFill>
                <a:cs typeface="Calibri"/>
              </a:rPr>
              <a:t>Color contrast issues.</a:t>
            </a:r>
            <a:endParaRPr lang="en-US" sz="1600">
              <a:solidFill>
                <a:schemeClr val="tx1"/>
              </a:solidFill>
              <a:ea typeface="+mj-lt"/>
              <a:cs typeface="+mj-lt"/>
            </a:endParaRPr>
          </a:p>
        </p:txBody>
      </p:sp>
    </p:spTree>
    <p:extLst>
      <p:ext uri="{BB962C8B-B14F-4D97-AF65-F5344CB8AC3E}">
        <p14:creationId xmlns:p14="http://schemas.microsoft.com/office/powerpoint/2010/main" val="245934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8D61E5-0A67-487C-A9CC-C6CFF6FA98DB}"/>
              </a:ext>
            </a:extLst>
          </p:cNvPr>
          <p:cNvSpPr>
            <a:spLocks noGrp="1"/>
          </p:cNvSpPr>
          <p:nvPr>
            <p:ph type="title"/>
          </p:nvPr>
        </p:nvSpPr>
        <p:spPr/>
        <p:txBody>
          <a:bodyPr/>
          <a:lstStyle/>
          <a:p>
            <a:r>
              <a:rPr lang="en-US"/>
              <a:t>Amplified Series Information</a:t>
            </a:r>
          </a:p>
        </p:txBody>
      </p:sp>
      <p:sp>
        <p:nvSpPr>
          <p:cNvPr id="14" name="Rectangle 13">
            <a:extLst>
              <a:ext uri="{FF2B5EF4-FFF2-40B4-BE49-F238E27FC236}">
                <a16:creationId xmlns:a16="http://schemas.microsoft.com/office/drawing/2014/main" id="{8DED6A55-E4DC-49FE-9CEA-462DB9E82DAE}"/>
              </a:ext>
            </a:extLst>
          </p:cNvPr>
          <p:cNvSpPr/>
          <p:nvPr/>
        </p:nvSpPr>
        <p:spPr>
          <a:xfrm>
            <a:off x="1412866" y="1609530"/>
            <a:ext cx="6318268" cy="584775"/>
          </a:xfrm>
          <a:prstGeom prst="rect">
            <a:avLst/>
          </a:prstGeom>
        </p:spPr>
        <p:txBody>
          <a:bodyPr wrap="none">
            <a:spAutoFit/>
          </a:bodyPr>
          <a:lstStyle/>
          <a:p>
            <a:r>
              <a:rPr lang="en-US" sz="3200">
                <a:hlinkClick r:id="rId3"/>
              </a:rPr>
              <a:t>https://cerc.blackboard.com/amplify</a:t>
            </a:r>
            <a:endParaRPr lang="en-US" sz="3200"/>
          </a:p>
        </p:txBody>
      </p:sp>
    </p:spTree>
    <p:extLst>
      <p:ext uri="{BB962C8B-B14F-4D97-AF65-F5344CB8AC3E}">
        <p14:creationId xmlns:p14="http://schemas.microsoft.com/office/powerpoint/2010/main" val="3965982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7A49D7-29F2-401D-8270-B7FBF69CBBBD}"/>
              </a:ext>
            </a:extLst>
          </p:cNvPr>
          <p:cNvSpPr>
            <a:spLocks noGrp="1"/>
          </p:cNvSpPr>
          <p:nvPr>
            <p:ph type="title" idx="4294967295"/>
          </p:nvPr>
        </p:nvSpPr>
        <p:spPr>
          <a:xfrm>
            <a:off x="347472" y="1133856"/>
            <a:ext cx="8449056" cy="1450848"/>
          </a:xfrm>
        </p:spPr>
        <p:txBody>
          <a:bodyPr/>
          <a:lstStyle/>
          <a:p>
            <a:pPr algn="ctr"/>
            <a:r>
              <a:rPr lang="en-US"/>
              <a:t>Thank you for attending today’s</a:t>
            </a:r>
            <a:br>
              <a:rPr lang="en-US"/>
            </a:br>
            <a:r>
              <a:rPr lang="en-US"/>
              <a:t>Amplify Series Session.</a:t>
            </a:r>
            <a:br>
              <a:rPr lang="en-US"/>
            </a:br>
            <a:endParaRPr lang="en-US"/>
          </a:p>
        </p:txBody>
      </p:sp>
    </p:spTree>
    <p:extLst>
      <p:ext uri="{BB962C8B-B14F-4D97-AF65-F5344CB8AC3E}">
        <p14:creationId xmlns:p14="http://schemas.microsoft.com/office/powerpoint/2010/main" val="4215443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Today’s Topics</a:t>
            </a:r>
          </a:p>
        </p:txBody>
      </p:sp>
      <p:sp>
        <p:nvSpPr>
          <p:cNvPr id="5" name="Content Placeholder 4"/>
          <p:cNvSpPr>
            <a:spLocks noGrp="1"/>
          </p:cNvSpPr>
          <p:nvPr>
            <p:ph idx="1"/>
          </p:nvPr>
        </p:nvSpPr>
        <p:spPr>
          <a:xfrm>
            <a:off x="796833" y="1691148"/>
            <a:ext cx="8042367" cy="4746227"/>
          </a:xfrm>
        </p:spPr>
        <p:txBody>
          <a:bodyPr vert="horz" lIns="0" tIns="0" rIns="0" bIns="0" rtlCol="0" anchor="t">
            <a:noAutofit/>
          </a:bodyPr>
          <a:lstStyle/>
          <a:p>
            <a:r>
              <a:rPr lang="en-US"/>
              <a:t>Review Common Accessibility Issues for Digital Resources</a:t>
            </a:r>
            <a:endParaRPr lang="en-US" sz="1800"/>
          </a:p>
          <a:p>
            <a:r>
              <a:rPr lang="en-US"/>
              <a:t>Analyze .docx and .pptx file issues reported by Ally </a:t>
            </a:r>
            <a:endParaRPr lang="en-US" sz="1800"/>
          </a:p>
          <a:p>
            <a:r>
              <a:rPr lang="en-US"/>
              <a:t>Demonstrate How to Access Ally’s Instructor Feedback</a:t>
            </a:r>
            <a:endParaRPr lang="en-US" sz="1800"/>
          </a:p>
          <a:p>
            <a:r>
              <a:rPr lang="en-US"/>
              <a:t>Evaluate and improve the Ally Score for a</a:t>
            </a:r>
          </a:p>
          <a:p>
            <a:pPr lvl="1"/>
            <a:r>
              <a:rPr lang="en-US"/>
              <a:t>Google DOC saved as a .docx</a:t>
            </a:r>
            <a:endParaRPr lang="en-US" sz="1800"/>
          </a:p>
          <a:p>
            <a:pPr lvl="1"/>
            <a:r>
              <a:rPr lang="en-US"/>
              <a:t>Google SLIDES Presentation saved as a .pptx</a:t>
            </a:r>
            <a:endParaRPr lang="en-US" sz="1800"/>
          </a:p>
          <a:p>
            <a:r>
              <a:rPr lang="en-US"/>
              <a:t>Compare and Contrast Instructor Feedback results</a:t>
            </a:r>
            <a:endParaRPr lang="en-US" sz="1800"/>
          </a:p>
          <a:p>
            <a:pPr marL="0" indent="0">
              <a:buNone/>
            </a:pPr>
            <a:endParaRPr lang="en-US"/>
          </a:p>
          <a:p>
            <a:endParaRPr lang="en-US"/>
          </a:p>
        </p:txBody>
      </p:sp>
    </p:spTree>
    <p:extLst>
      <p:ext uri="{BB962C8B-B14F-4D97-AF65-F5344CB8AC3E}">
        <p14:creationId xmlns:p14="http://schemas.microsoft.com/office/powerpoint/2010/main" val="141175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5ACDF-3CFC-4AF7-BF90-280F37F88948}"/>
              </a:ext>
            </a:extLst>
          </p:cNvPr>
          <p:cNvSpPr>
            <a:spLocks noGrp="1"/>
          </p:cNvSpPr>
          <p:nvPr>
            <p:ph type="title"/>
          </p:nvPr>
        </p:nvSpPr>
        <p:spPr/>
        <p:txBody>
          <a:bodyPr/>
          <a:lstStyle/>
          <a:p>
            <a:r>
              <a:rPr lang="en-US"/>
              <a:t>Common Accessibility Issues for Digital Resources</a:t>
            </a:r>
          </a:p>
        </p:txBody>
      </p:sp>
      <p:sp>
        <p:nvSpPr>
          <p:cNvPr id="3" name="Content Placeholder 2">
            <a:extLst>
              <a:ext uri="{FF2B5EF4-FFF2-40B4-BE49-F238E27FC236}">
                <a16:creationId xmlns:a16="http://schemas.microsoft.com/office/drawing/2014/main" id="{69394E02-6ABB-4600-AEBC-AC49C9CD79F4}"/>
              </a:ext>
            </a:extLst>
          </p:cNvPr>
          <p:cNvSpPr>
            <a:spLocks noGrp="1"/>
          </p:cNvSpPr>
          <p:nvPr>
            <p:ph idx="1"/>
          </p:nvPr>
        </p:nvSpPr>
        <p:spPr>
          <a:xfrm>
            <a:off x="365761" y="1878675"/>
            <a:ext cx="8463914" cy="4341149"/>
          </a:xfrm>
        </p:spPr>
        <p:txBody>
          <a:bodyPr vert="horz" lIns="0" tIns="0" rIns="0" bIns="0" rtlCol="0" anchor="t">
            <a:noAutofit/>
          </a:bodyPr>
          <a:lstStyle/>
          <a:p>
            <a:pPr lvl="1">
              <a:buFont typeface="Arial" panose="020B0604020202020204" pitchFamily="34" charset="0"/>
              <a:buChar char="•"/>
            </a:pPr>
            <a:r>
              <a:rPr lang="en-US" sz="2400"/>
              <a:t>Improper use of headers.</a:t>
            </a:r>
            <a:endParaRPr lang="en-US" sz="2400">
              <a:cs typeface="Calibri"/>
            </a:endParaRPr>
          </a:p>
          <a:p>
            <a:pPr lvl="1">
              <a:buFont typeface="Arial" panose="020B0604020202020204" pitchFamily="34" charset="0"/>
              <a:buChar char="•"/>
            </a:pPr>
            <a:r>
              <a:rPr lang="en-US" sz="2400"/>
              <a:t>Incorrectly built lists.</a:t>
            </a:r>
          </a:p>
          <a:p>
            <a:pPr lvl="1">
              <a:buFont typeface="Arial" panose="020B0604020202020204" pitchFamily="34" charset="0"/>
              <a:buChar char="•"/>
            </a:pPr>
            <a:r>
              <a:rPr lang="en-US" sz="2400"/>
              <a:t>Empty links or links without descriptive text.</a:t>
            </a:r>
          </a:p>
          <a:p>
            <a:pPr lvl="1">
              <a:buFont typeface="Arial" panose="020B0604020202020204" pitchFamily="34" charset="0"/>
              <a:buChar char="•"/>
            </a:pPr>
            <a:r>
              <a:rPr lang="en-US" sz="2400"/>
              <a:t>Missing alternative text tags in images.</a:t>
            </a:r>
          </a:p>
          <a:p>
            <a:pPr lvl="1">
              <a:buFont typeface="Arial" panose="020B0604020202020204" pitchFamily="34" charset="0"/>
              <a:buChar char="•"/>
            </a:pPr>
            <a:r>
              <a:rPr lang="en-US" sz="2400"/>
              <a:t>Using tables incorrectly.</a:t>
            </a:r>
          </a:p>
          <a:p>
            <a:pPr lvl="1">
              <a:buFont typeface="Arial" panose="020B0604020202020204" pitchFamily="34" charset="0"/>
              <a:buChar char="•"/>
            </a:pPr>
            <a:r>
              <a:rPr lang="en-US" sz="2400"/>
              <a:t>Uploaded Files/Documents that are not built accessibly.</a:t>
            </a:r>
          </a:p>
          <a:p>
            <a:pPr lvl="1">
              <a:buFont typeface="Arial" panose="020B0604020202020204" pitchFamily="34" charset="0"/>
              <a:buChar char="•"/>
            </a:pPr>
            <a:r>
              <a:rPr lang="en-US" sz="2400"/>
              <a:t>Color contrast issues.</a:t>
            </a:r>
          </a:p>
          <a:p>
            <a:pPr lvl="1">
              <a:buFont typeface="Arial" panose="020B0604020202020204" pitchFamily="34" charset="0"/>
              <a:buChar char="•"/>
            </a:pPr>
            <a:r>
              <a:rPr lang="en-US" sz="2400"/>
              <a:t>Readability </a:t>
            </a:r>
          </a:p>
        </p:txBody>
      </p:sp>
    </p:spTree>
    <p:extLst>
      <p:ext uri="{BB962C8B-B14F-4D97-AF65-F5344CB8AC3E}">
        <p14:creationId xmlns:p14="http://schemas.microsoft.com/office/powerpoint/2010/main" val="4042356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4E5A1-6C3A-4F3B-BE1D-E8632F076E71}"/>
              </a:ext>
            </a:extLst>
          </p:cNvPr>
          <p:cNvSpPr>
            <a:spLocks noGrp="1"/>
          </p:cNvSpPr>
          <p:nvPr>
            <p:ph type="title"/>
          </p:nvPr>
        </p:nvSpPr>
        <p:spPr/>
        <p:txBody>
          <a:bodyPr/>
          <a:lstStyle/>
          <a:p>
            <a:r>
              <a:rPr lang="en-US"/>
              <a:t>What does ALLY scan for in </a:t>
            </a:r>
            <a:r>
              <a:rPr lang="en-US" b="1"/>
              <a:t>.docx </a:t>
            </a:r>
            <a:r>
              <a:rPr lang="en-US"/>
              <a:t>and</a:t>
            </a:r>
            <a:r>
              <a:rPr lang="en-US" b="1"/>
              <a:t> .pptx</a:t>
            </a:r>
            <a:r>
              <a:rPr lang="en-US"/>
              <a:t>?</a:t>
            </a:r>
          </a:p>
        </p:txBody>
      </p:sp>
      <p:sp>
        <p:nvSpPr>
          <p:cNvPr id="3" name="Content Placeholder 2">
            <a:extLst>
              <a:ext uri="{FF2B5EF4-FFF2-40B4-BE49-F238E27FC236}">
                <a16:creationId xmlns:a16="http://schemas.microsoft.com/office/drawing/2014/main" id="{330BA55F-E889-4E0F-97D5-45CD9867593B}"/>
              </a:ext>
            </a:extLst>
          </p:cNvPr>
          <p:cNvSpPr>
            <a:spLocks noGrp="1"/>
          </p:cNvSpPr>
          <p:nvPr>
            <p:ph idx="1"/>
          </p:nvPr>
        </p:nvSpPr>
        <p:spPr>
          <a:xfrm>
            <a:off x="311944" y="1382940"/>
            <a:ext cx="8520112" cy="511174"/>
          </a:xfrm>
        </p:spPr>
        <p:txBody>
          <a:bodyPr vert="horz" lIns="0" tIns="0" rIns="0" bIns="0" numCol="1" rtlCol="0" anchor="t">
            <a:noAutofit/>
          </a:bodyPr>
          <a:lstStyle/>
          <a:p>
            <a:pPr marL="0" indent="0">
              <a:buNone/>
            </a:pPr>
            <a:endParaRPr lang="en-US" sz="1800">
              <a:cs typeface="Calibri"/>
            </a:endParaRPr>
          </a:p>
        </p:txBody>
      </p:sp>
      <p:graphicFrame>
        <p:nvGraphicFramePr>
          <p:cNvPr id="6" name="Diagram 5">
            <a:extLst>
              <a:ext uri="{FF2B5EF4-FFF2-40B4-BE49-F238E27FC236}">
                <a16:creationId xmlns:a16="http://schemas.microsoft.com/office/drawing/2014/main" id="{315DD6A7-BD15-46E7-8B3C-08526D43C612}"/>
              </a:ext>
            </a:extLst>
          </p:cNvPr>
          <p:cNvGraphicFramePr/>
          <p:nvPr>
            <p:extLst>
              <p:ext uri="{D42A27DB-BD31-4B8C-83A1-F6EECF244321}">
                <p14:modId xmlns:p14="http://schemas.microsoft.com/office/powerpoint/2010/main" val="1085051941"/>
              </p:ext>
            </p:extLst>
          </p:nvPr>
        </p:nvGraphicFramePr>
        <p:xfrm>
          <a:off x="311944" y="1695796"/>
          <a:ext cx="8520112" cy="48777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angle 12">
            <a:extLst>
              <a:ext uri="{FF2B5EF4-FFF2-40B4-BE49-F238E27FC236}">
                <a16:creationId xmlns:a16="http://schemas.microsoft.com/office/drawing/2014/main" id="{CA9DA256-84AC-4016-9608-493B96D4E54C}"/>
              </a:ext>
            </a:extLst>
          </p:cNvPr>
          <p:cNvSpPr/>
          <p:nvPr/>
        </p:nvSpPr>
        <p:spPr>
          <a:xfrm>
            <a:off x="3273934" y="1859471"/>
            <a:ext cx="650533" cy="579753"/>
          </a:xfrm>
          <a:prstGeom prst="rect">
            <a:avLst/>
          </a:prstGeom>
          <a:ln/>
        </p:spPr>
        <p:style>
          <a:lnRef idx="2">
            <a:schemeClr val="accent2"/>
          </a:lnRef>
          <a:fillRef idx="1">
            <a:schemeClr val="lt1"/>
          </a:fillRef>
          <a:effectRef idx="0">
            <a:schemeClr val="accent2"/>
          </a:effectRef>
          <a:fontRef idx="minor">
            <a:schemeClr val="dk1"/>
          </a:fontRef>
        </p:style>
        <p:txBody>
          <a:bodyPr lIns="137160" tIns="137160" rIns="137160" bIns="137160" rtlCol="0" anchor="ctr"/>
          <a:lstStyle/>
          <a:p>
            <a:pPr algn="ctr"/>
            <a:endParaRPr lang="en-US"/>
          </a:p>
        </p:txBody>
      </p:sp>
      <p:pic>
        <p:nvPicPr>
          <p:cNvPr id="7" name="Picture 6" descr="A picture containing drawing&#10;&#10;Description automatically generated">
            <a:extLst>
              <a:ext uri="{FF2B5EF4-FFF2-40B4-BE49-F238E27FC236}">
                <a16:creationId xmlns:a16="http://schemas.microsoft.com/office/drawing/2014/main" id="{597BB641-0AEE-4CF8-98D9-2C97F606A1C1}"/>
              </a:ext>
            </a:extLst>
          </p:cNvPr>
          <p:cNvPicPr>
            <a:picLocks noChangeAspect="1"/>
          </p:cNvPicPr>
          <p:nvPr/>
        </p:nvPicPr>
        <p:blipFill>
          <a:blip r:embed="rId8"/>
          <a:stretch>
            <a:fillRect/>
          </a:stretch>
        </p:blipFill>
        <p:spPr>
          <a:xfrm>
            <a:off x="3305275" y="1908027"/>
            <a:ext cx="587850" cy="485615"/>
          </a:xfrm>
          <a:prstGeom prst="rect">
            <a:avLst/>
          </a:prstGeom>
        </p:spPr>
      </p:pic>
      <p:sp>
        <p:nvSpPr>
          <p:cNvPr id="15" name="Rectangle 14">
            <a:extLst>
              <a:ext uri="{FF2B5EF4-FFF2-40B4-BE49-F238E27FC236}">
                <a16:creationId xmlns:a16="http://schemas.microsoft.com/office/drawing/2014/main" id="{BB262C25-BD5E-4C60-B06B-2C258A8E3B69}"/>
              </a:ext>
            </a:extLst>
          </p:cNvPr>
          <p:cNvSpPr/>
          <p:nvPr/>
        </p:nvSpPr>
        <p:spPr>
          <a:xfrm>
            <a:off x="6235924" y="1851642"/>
            <a:ext cx="650533" cy="579753"/>
          </a:xfrm>
          <a:prstGeom prst="rect">
            <a:avLst/>
          </a:prstGeom>
          <a:ln/>
        </p:spPr>
        <p:style>
          <a:lnRef idx="2">
            <a:schemeClr val="accent2"/>
          </a:lnRef>
          <a:fillRef idx="1">
            <a:schemeClr val="lt1"/>
          </a:fillRef>
          <a:effectRef idx="0">
            <a:schemeClr val="accent2"/>
          </a:effectRef>
          <a:fontRef idx="minor">
            <a:schemeClr val="dk1"/>
          </a:fontRef>
        </p:style>
        <p:txBody>
          <a:bodyPr lIns="137160" tIns="137160" rIns="137160" bIns="137160" rtlCol="0" anchor="ctr"/>
          <a:lstStyle/>
          <a:p>
            <a:pPr algn="ctr"/>
            <a:endParaRPr lang="en-US"/>
          </a:p>
        </p:txBody>
      </p:sp>
      <p:pic>
        <p:nvPicPr>
          <p:cNvPr id="9" name="Picture 8" descr="A picture containing drawing&#10;&#10;Description automatically generated">
            <a:extLst>
              <a:ext uri="{FF2B5EF4-FFF2-40B4-BE49-F238E27FC236}">
                <a16:creationId xmlns:a16="http://schemas.microsoft.com/office/drawing/2014/main" id="{AB9A5FC0-DCE3-4D2D-BE4B-2B032105C9D8}"/>
              </a:ext>
            </a:extLst>
          </p:cNvPr>
          <p:cNvPicPr>
            <a:picLocks noChangeAspect="1"/>
          </p:cNvPicPr>
          <p:nvPr/>
        </p:nvPicPr>
        <p:blipFill>
          <a:blip r:embed="rId9"/>
          <a:stretch>
            <a:fillRect/>
          </a:stretch>
        </p:blipFill>
        <p:spPr>
          <a:xfrm>
            <a:off x="6380671" y="1959008"/>
            <a:ext cx="408939" cy="434498"/>
          </a:xfrm>
          <a:prstGeom prst="rect">
            <a:avLst/>
          </a:prstGeom>
        </p:spPr>
      </p:pic>
      <p:sp>
        <p:nvSpPr>
          <p:cNvPr id="12" name="Rectangle 11">
            <a:extLst>
              <a:ext uri="{FF2B5EF4-FFF2-40B4-BE49-F238E27FC236}">
                <a16:creationId xmlns:a16="http://schemas.microsoft.com/office/drawing/2014/main" id="{DAF93F2C-62AF-4670-9336-9B1F308C73C3}"/>
              </a:ext>
            </a:extLst>
          </p:cNvPr>
          <p:cNvSpPr/>
          <p:nvPr/>
        </p:nvSpPr>
        <p:spPr>
          <a:xfrm>
            <a:off x="311944" y="1859472"/>
            <a:ext cx="650533" cy="579753"/>
          </a:xfrm>
          <a:prstGeom prst="rect">
            <a:avLst/>
          </a:prstGeom>
          <a:ln/>
        </p:spPr>
        <p:style>
          <a:lnRef idx="2">
            <a:schemeClr val="accent2"/>
          </a:lnRef>
          <a:fillRef idx="1">
            <a:schemeClr val="lt1"/>
          </a:fillRef>
          <a:effectRef idx="0">
            <a:schemeClr val="accent2"/>
          </a:effectRef>
          <a:fontRef idx="minor">
            <a:schemeClr val="dk1"/>
          </a:fontRef>
        </p:style>
        <p:txBody>
          <a:bodyPr lIns="137160" tIns="137160" rIns="137160" bIns="137160" rtlCol="0" anchor="ctr"/>
          <a:lstStyle/>
          <a:p>
            <a:pPr algn="ctr"/>
            <a:endParaRPr lang="en-US"/>
          </a:p>
        </p:txBody>
      </p:sp>
      <p:pic>
        <p:nvPicPr>
          <p:cNvPr id="11" name="Picture 10" descr="A picture containing drawing, clock&#10;&#10;Description automatically generated">
            <a:extLst>
              <a:ext uri="{FF2B5EF4-FFF2-40B4-BE49-F238E27FC236}">
                <a16:creationId xmlns:a16="http://schemas.microsoft.com/office/drawing/2014/main" id="{AF99843E-EF5D-43E1-826F-50C5681CE44F}"/>
              </a:ext>
            </a:extLst>
          </p:cNvPr>
          <p:cNvPicPr>
            <a:picLocks noChangeAspect="1"/>
          </p:cNvPicPr>
          <p:nvPr/>
        </p:nvPicPr>
        <p:blipFill>
          <a:blip r:embed="rId10"/>
          <a:stretch>
            <a:fillRect/>
          </a:stretch>
        </p:blipFill>
        <p:spPr>
          <a:xfrm>
            <a:off x="357164" y="1905192"/>
            <a:ext cx="536733" cy="511174"/>
          </a:xfrm>
          <a:prstGeom prst="rect">
            <a:avLst/>
          </a:prstGeom>
        </p:spPr>
      </p:pic>
    </p:spTree>
    <p:extLst>
      <p:ext uri="{BB962C8B-B14F-4D97-AF65-F5344CB8AC3E}">
        <p14:creationId xmlns:p14="http://schemas.microsoft.com/office/powerpoint/2010/main" val="147461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AE9676B-F8AE-4DC2-AC1B-3F40666AB946}"/>
              </a:ext>
            </a:extLst>
          </p:cNvPr>
          <p:cNvSpPr>
            <a:spLocks noGrp="1"/>
          </p:cNvSpPr>
          <p:nvPr>
            <p:ph type="title"/>
          </p:nvPr>
        </p:nvSpPr>
        <p:spPr/>
        <p:txBody>
          <a:bodyPr/>
          <a:lstStyle/>
          <a:p>
            <a:r>
              <a:rPr lang="en-US"/>
              <a:t>Evaluate and Improve for Web Friendly</a:t>
            </a:r>
          </a:p>
        </p:txBody>
      </p:sp>
      <p:sp>
        <p:nvSpPr>
          <p:cNvPr id="3" name="Content Placeholder 2">
            <a:extLst>
              <a:ext uri="{FF2B5EF4-FFF2-40B4-BE49-F238E27FC236}">
                <a16:creationId xmlns:a16="http://schemas.microsoft.com/office/drawing/2014/main" id="{6D8D95F7-3391-4B97-96C0-A4AFFB164766}"/>
              </a:ext>
            </a:extLst>
          </p:cNvPr>
          <p:cNvSpPr>
            <a:spLocks noGrp="1"/>
          </p:cNvSpPr>
          <p:nvPr>
            <p:ph idx="1"/>
          </p:nvPr>
        </p:nvSpPr>
        <p:spPr/>
        <p:txBody>
          <a:bodyPr vert="horz" lIns="137160" tIns="137160" rIns="137160" bIns="137160" rtlCol="0" anchor="t">
            <a:noAutofit/>
          </a:bodyPr>
          <a:lstStyle/>
          <a:p>
            <a:r>
              <a:rPr lang="en-US">
                <a:cs typeface="Calibri"/>
              </a:rPr>
              <a:t>Google DOCS</a:t>
            </a:r>
          </a:p>
          <a:p>
            <a:pPr marL="285750" indent="-285750">
              <a:buFont typeface="Arial"/>
              <a:buChar char="•"/>
            </a:pPr>
            <a:r>
              <a:rPr lang="en-US" sz="1600">
                <a:solidFill>
                  <a:schemeClr val="tx1"/>
                </a:solidFill>
                <a:ea typeface="+mj-lt"/>
                <a:cs typeface="+mj-lt"/>
              </a:rPr>
              <a:t>Improper use of headers.</a:t>
            </a:r>
          </a:p>
          <a:p>
            <a:pPr marL="285750" indent="-285750">
              <a:buFont typeface="Arial"/>
              <a:buChar char="•"/>
            </a:pPr>
            <a:r>
              <a:rPr lang="en-US" sz="1600">
                <a:solidFill>
                  <a:schemeClr val="tx1"/>
                </a:solidFill>
                <a:ea typeface="+mj-lt"/>
                <a:cs typeface="+mj-lt"/>
              </a:rPr>
              <a:t>Incorrectly built lists.</a:t>
            </a:r>
          </a:p>
          <a:p>
            <a:pPr marL="285750" indent="-285750">
              <a:buFont typeface="Arial"/>
              <a:buChar char="•"/>
            </a:pPr>
            <a:r>
              <a:rPr lang="en-US" sz="1600">
                <a:solidFill>
                  <a:schemeClr val="tx1"/>
                </a:solidFill>
                <a:ea typeface="+mj-lt"/>
                <a:cs typeface="+mj-lt"/>
              </a:rPr>
              <a:t>Empty links or links without descriptive text.</a:t>
            </a:r>
          </a:p>
          <a:p>
            <a:pPr marL="285750" indent="-285750">
              <a:buFont typeface="Arial"/>
              <a:buChar char="•"/>
            </a:pPr>
            <a:r>
              <a:rPr lang="en-US" sz="1600">
                <a:solidFill>
                  <a:schemeClr val="tx1"/>
                </a:solidFill>
                <a:ea typeface="+mj-lt"/>
                <a:cs typeface="+mj-lt"/>
              </a:rPr>
              <a:t>Missing alternative text tags in images.</a:t>
            </a:r>
          </a:p>
          <a:p>
            <a:pPr marL="285750" indent="-285750">
              <a:buFont typeface="Arial"/>
              <a:buChar char="•"/>
            </a:pPr>
            <a:r>
              <a:rPr lang="en-US" sz="1600">
                <a:solidFill>
                  <a:schemeClr val="tx1"/>
                </a:solidFill>
                <a:ea typeface="+mj-lt"/>
                <a:cs typeface="+mj-lt"/>
              </a:rPr>
              <a:t>Using tables incorrectly.</a:t>
            </a:r>
          </a:p>
          <a:p>
            <a:pPr marL="285750" indent="-285750">
              <a:buFont typeface="Arial"/>
              <a:buChar char="•"/>
            </a:pPr>
            <a:r>
              <a:rPr lang="en-US" sz="1600">
                <a:solidFill>
                  <a:schemeClr val="tx1"/>
                </a:solidFill>
                <a:ea typeface="+mj-lt"/>
                <a:cs typeface="+mj-lt"/>
              </a:rPr>
              <a:t>Color contrast issues.</a:t>
            </a:r>
          </a:p>
          <a:p>
            <a:endParaRPr lang="en-US" sz="1600">
              <a:solidFill>
                <a:schemeClr val="tx1"/>
              </a:solidFill>
              <a:ea typeface="+mj-lt"/>
              <a:cs typeface="+mj-lt"/>
            </a:endParaRPr>
          </a:p>
          <a:p>
            <a:endParaRPr lang="en-US" sz="1600">
              <a:solidFill>
                <a:schemeClr val="tx1"/>
              </a:solidFill>
              <a:cs typeface="Calibri"/>
            </a:endParaRPr>
          </a:p>
        </p:txBody>
      </p:sp>
      <p:sp>
        <p:nvSpPr>
          <p:cNvPr id="5" name="Content Placeholder 4">
            <a:extLst>
              <a:ext uri="{FF2B5EF4-FFF2-40B4-BE49-F238E27FC236}">
                <a16:creationId xmlns:a16="http://schemas.microsoft.com/office/drawing/2014/main" id="{B9DF2E4B-06C3-4537-A8A1-E8EE82133AE7}"/>
              </a:ext>
            </a:extLst>
          </p:cNvPr>
          <p:cNvSpPr>
            <a:spLocks noGrp="1"/>
          </p:cNvSpPr>
          <p:nvPr>
            <p:ph idx="10"/>
          </p:nvPr>
        </p:nvSpPr>
        <p:spPr/>
        <p:txBody>
          <a:bodyPr vert="horz" lIns="137160" tIns="137160" rIns="137160" bIns="137160" rtlCol="0" anchor="t">
            <a:noAutofit/>
          </a:bodyPr>
          <a:lstStyle/>
          <a:p>
            <a:r>
              <a:rPr lang="en-US">
                <a:cs typeface="Calibri"/>
              </a:rPr>
              <a:t>Google SLIDES</a:t>
            </a:r>
          </a:p>
          <a:p>
            <a:pPr marL="285750" indent="-285750">
              <a:buFont typeface="Arial,Sans-Serif"/>
              <a:buChar char="•"/>
            </a:pPr>
            <a:r>
              <a:rPr lang="en-US" sz="1600">
                <a:solidFill>
                  <a:schemeClr val="tx1"/>
                </a:solidFill>
                <a:cs typeface="Calibri"/>
              </a:rPr>
              <a:t>Improper use of headers and slide titles.</a:t>
            </a:r>
            <a:endParaRPr lang="en-US" sz="1600">
              <a:solidFill>
                <a:schemeClr val="tx1"/>
              </a:solidFill>
              <a:ea typeface="+mj-lt"/>
              <a:cs typeface="+mj-lt"/>
            </a:endParaRPr>
          </a:p>
          <a:p>
            <a:pPr marL="285750" indent="-285750">
              <a:buFont typeface="Arial,Sans-Serif"/>
              <a:buChar char="•"/>
            </a:pPr>
            <a:r>
              <a:rPr lang="en-US" sz="1600">
                <a:solidFill>
                  <a:schemeClr val="tx1"/>
                </a:solidFill>
                <a:cs typeface="Calibri"/>
              </a:rPr>
              <a:t>Incorrectly built lists.</a:t>
            </a:r>
            <a:endParaRPr lang="en-US" sz="1600">
              <a:solidFill>
                <a:schemeClr val="tx1"/>
              </a:solidFill>
              <a:ea typeface="+mj-lt"/>
              <a:cs typeface="+mj-lt"/>
            </a:endParaRPr>
          </a:p>
          <a:p>
            <a:pPr marL="285750" indent="-285750">
              <a:buFont typeface="Arial,Sans-Serif"/>
              <a:buChar char="•"/>
            </a:pPr>
            <a:r>
              <a:rPr lang="en-US" sz="1600">
                <a:solidFill>
                  <a:schemeClr val="tx1"/>
                </a:solidFill>
                <a:cs typeface="Calibri"/>
              </a:rPr>
              <a:t>Empty links or links without descriptive text.</a:t>
            </a:r>
            <a:endParaRPr lang="en-US" sz="1600">
              <a:solidFill>
                <a:schemeClr val="tx1"/>
              </a:solidFill>
              <a:ea typeface="+mj-lt"/>
              <a:cs typeface="+mj-lt"/>
            </a:endParaRPr>
          </a:p>
          <a:p>
            <a:pPr marL="285750" indent="-285750">
              <a:buFont typeface="Arial,Sans-Serif"/>
              <a:buChar char="•"/>
            </a:pPr>
            <a:r>
              <a:rPr lang="en-US" sz="1600">
                <a:solidFill>
                  <a:schemeClr val="tx1"/>
                </a:solidFill>
                <a:cs typeface="Calibri"/>
              </a:rPr>
              <a:t>Missing alternative text tags in images.</a:t>
            </a:r>
            <a:endParaRPr lang="en-US" sz="1600">
              <a:solidFill>
                <a:schemeClr val="tx1"/>
              </a:solidFill>
              <a:ea typeface="+mj-lt"/>
              <a:cs typeface="+mj-lt"/>
            </a:endParaRPr>
          </a:p>
          <a:p>
            <a:pPr marL="285750" indent="-285750">
              <a:buFont typeface="Arial,Sans-Serif"/>
              <a:buChar char="•"/>
            </a:pPr>
            <a:r>
              <a:rPr lang="en-US" sz="1600">
                <a:solidFill>
                  <a:schemeClr val="tx1"/>
                </a:solidFill>
                <a:cs typeface="Calibri"/>
              </a:rPr>
              <a:t>Using tables incorrectly.</a:t>
            </a:r>
            <a:endParaRPr lang="en-US" sz="1600">
              <a:solidFill>
                <a:schemeClr val="tx1"/>
              </a:solidFill>
              <a:ea typeface="+mj-lt"/>
              <a:cs typeface="+mj-lt"/>
            </a:endParaRPr>
          </a:p>
          <a:p>
            <a:pPr marL="285750" indent="-285750">
              <a:buFont typeface="Arial,Sans-Serif"/>
              <a:buChar char="•"/>
            </a:pPr>
            <a:r>
              <a:rPr lang="en-US" sz="1600">
                <a:solidFill>
                  <a:schemeClr val="tx1"/>
                </a:solidFill>
                <a:cs typeface="Calibri"/>
              </a:rPr>
              <a:t>Color contrast issues.</a:t>
            </a:r>
            <a:endParaRPr lang="en-US" sz="1600">
              <a:solidFill>
                <a:schemeClr val="tx1"/>
              </a:solidFill>
              <a:ea typeface="+mj-lt"/>
              <a:cs typeface="+mj-lt"/>
            </a:endParaRPr>
          </a:p>
        </p:txBody>
      </p:sp>
    </p:spTree>
    <p:extLst>
      <p:ext uri="{BB962C8B-B14F-4D97-AF65-F5344CB8AC3E}">
        <p14:creationId xmlns:p14="http://schemas.microsoft.com/office/powerpoint/2010/main" val="4013146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05BF6-6B71-426B-A966-645201A95EC2}"/>
              </a:ext>
            </a:extLst>
          </p:cNvPr>
          <p:cNvSpPr>
            <a:spLocks noGrp="1"/>
          </p:cNvSpPr>
          <p:nvPr>
            <p:ph type="title"/>
          </p:nvPr>
        </p:nvSpPr>
        <p:spPr/>
        <p:txBody>
          <a:bodyPr/>
          <a:lstStyle/>
          <a:p>
            <a:r>
              <a:rPr lang="en-US"/>
              <a:t>Instructor Feedback for .docx</a:t>
            </a:r>
          </a:p>
        </p:txBody>
      </p:sp>
      <p:pic>
        <p:nvPicPr>
          <p:cNvPr id="4" name="Picture 3">
            <a:extLst>
              <a:ext uri="{FF2B5EF4-FFF2-40B4-BE49-F238E27FC236}">
                <a16:creationId xmlns:a16="http://schemas.microsoft.com/office/drawing/2014/main" id="{8871A1A1-2754-457E-9D17-43B9A613FCDF}"/>
              </a:ext>
            </a:extLst>
          </p:cNvPr>
          <p:cNvPicPr>
            <a:picLocks noChangeAspect="1"/>
          </p:cNvPicPr>
          <p:nvPr/>
        </p:nvPicPr>
        <p:blipFill>
          <a:blip r:embed="rId3"/>
          <a:stretch>
            <a:fillRect/>
          </a:stretch>
        </p:blipFill>
        <p:spPr>
          <a:xfrm>
            <a:off x="309563" y="1469733"/>
            <a:ext cx="6717428" cy="2227196"/>
          </a:xfrm>
          <a:prstGeom prst="rect">
            <a:avLst/>
          </a:prstGeom>
        </p:spPr>
      </p:pic>
      <p:pic>
        <p:nvPicPr>
          <p:cNvPr id="5" name="Picture 4">
            <a:extLst>
              <a:ext uri="{FF2B5EF4-FFF2-40B4-BE49-F238E27FC236}">
                <a16:creationId xmlns:a16="http://schemas.microsoft.com/office/drawing/2014/main" id="{E5211FAC-3DFF-4F54-AAB9-1B9C877CD449}"/>
              </a:ext>
            </a:extLst>
          </p:cNvPr>
          <p:cNvPicPr>
            <a:picLocks noChangeAspect="1"/>
          </p:cNvPicPr>
          <p:nvPr/>
        </p:nvPicPr>
        <p:blipFill>
          <a:blip r:embed="rId4"/>
          <a:stretch>
            <a:fillRect/>
          </a:stretch>
        </p:blipFill>
        <p:spPr>
          <a:xfrm>
            <a:off x="3810323" y="2583331"/>
            <a:ext cx="4839353" cy="1468287"/>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C5214A71-5FDC-42D7-AB83-2AA6C38F9FDF}"/>
              </a:ext>
            </a:extLst>
          </p:cNvPr>
          <p:cNvPicPr>
            <a:picLocks noChangeAspect="1"/>
          </p:cNvPicPr>
          <p:nvPr/>
        </p:nvPicPr>
        <p:blipFill>
          <a:blip r:embed="rId5"/>
          <a:stretch>
            <a:fillRect/>
          </a:stretch>
        </p:blipFill>
        <p:spPr>
          <a:xfrm>
            <a:off x="494324" y="4111585"/>
            <a:ext cx="5140273" cy="2227195"/>
          </a:xfrm>
          <a:prstGeom prst="rect">
            <a:avLst/>
          </a:prstGeom>
        </p:spPr>
      </p:pic>
      <p:cxnSp>
        <p:nvCxnSpPr>
          <p:cNvPr id="8" name="Straight Arrow Connector 7">
            <a:extLst>
              <a:ext uri="{FF2B5EF4-FFF2-40B4-BE49-F238E27FC236}">
                <a16:creationId xmlns:a16="http://schemas.microsoft.com/office/drawing/2014/main" id="{C567AB97-102B-4AB5-A33B-22EC84FBFCF8}"/>
              </a:ext>
            </a:extLst>
          </p:cNvPr>
          <p:cNvCxnSpPr>
            <a:cxnSpLocks/>
          </p:cNvCxnSpPr>
          <p:nvPr/>
        </p:nvCxnSpPr>
        <p:spPr>
          <a:xfrm flipH="1" flipV="1">
            <a:off x="8121447" y="3932903"/>
            <a:ext cx="383457" cy="1292279"/>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sp>
        <p:nvSpPr>
          <p:cNvPr id="12" name="TextBox 11">
            <a:extLst>
              <a:ext uri="{FF2B5EF4-FFF2-40B4-BE49-F238E27FC236}">
                <a16:creationId xmlns:a16="http://schemas.microsoft.com/office/drawing/2014/main" id="{E7C34161-3617-4431-9D81-A93B8C04F428}"/>
              </a:ext>
            </a:extLst>
          </p:cNvPr>
          <p:cNvSpPr txBox="1"/>
          <p:nvPr/>
        </p:nvSpPr>
        <p:spPr>
          <a:xfrm>
            <a:off x="309563" y="1569332"/>
            <a:ext cx="277064" cy="553998"/>
          </a:xfrm>
          <a:prstGeom prst="rect">
            <a:avLst/>
          </a:prstGeom>
          <a:noFill/>
        </p:spPr>
        <p:txBody>
          <a:bodyPr wrap="none" lIns="137160" tIns="137160" rIns="137160" bIns="137160" rtlCol="0">
            <a:spAutoFit/>
          </a:bodyPr>
          <a:lstStyle/>
          <a:p>
            <a:endParaRPr lang="en-US"/>
          </a:p>
        </p:txBody>
      </p:sp>
      <p:sp>
        <p:nvSpPr>
          <p:cNvPr id="14" name="TextBox 13">
            <a:extLst>
              <a:ext uri="{FF2B5EF4-FFF2-40B4-BE49-F238E27FC236}">
                <a16:creationId xmlns:a16="http://schemas.microsoft.com/office/drawing/2014/main" id="{560B0D29-7A9E-4936-8FF9-8FACFA328649}"/>
              </a:ext>
            </a:extLst>
          </p:cNvPr>
          <p:cNvSpPr txBox="1"/>
          <p:nvPr/>
        </p:nvSpPr>
        <p:spPr>
          <a:xfrm>
            <a:off x="341554" y="1163184"/>
            <a:ext cx="914400" cy="553998"/>
          </a:xfrm>
          <a:prstGeom prst="rect">
            <a:avLst/>
          </a:prstGeom>
          <a:noFill/>
        </p:spPr>
        <p:txBody>
          <a:bodyPr wrap="square" lIns="137160" tIns="137160" rIns="137160" bIns="137160" rtlCol="0">
            <a:spAutoFit/>
          </a:bodyPr>
          <a:lstStyle/>
          <a:p>
            <a:r>
              <a:rPr lang="en-US" b="1"/>
              <a:t>1</a:t>
            </a:r>
          </a:p>
        </p:txBody>
      </p:sp>
    </p:spTree>
    <p:extLst>
      <p:ext uri="{BB962C8B-B14F-4D97-AF65-F5344CB8AC3E}">
        <p14:creationId xmlns:p14="http://schemas.microsoft.com/office/powerpoint/2010/main" val="1449769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C54054E-71CE-401B-8452-AF030A5F8A98}"/>
              </a:ext>
            </a:extLst>
          </p:cNvPr>
          <p:cNvSpPr>
            <a:spLocks noGrp="1"/>
          </p:cNvSpPr>
          <p:nvPr>
            <p:ph type="title"/>
          </p:nvPr>
        </p:nvSpPr>
        <p:spPr/>
        <p:txBody>
          <a:bodyPr/>
          <a:lstStyle/>
          <a:p>
            <a:r>
              <a:rPr lang="en-US"/>
              <a:t>Google DOCS</a:t>
            </a:r>
            <a:br>
              <a:rPr lang="en-US"/>
            </a:br>
            <a:br>
              <a:rPr lang="en-US"/>
            </a:br>
            <a:endParaRPr lang="en-US"/>
          </a:p>
        </p:txBody>
      </p:sp>
      <p:pic>
        <p:nvPicPr>
          <p:cNvPr id="9" name="Content Placeholder 8">
            <a:extLst>
              <a:ext uri="{FF2B5EF4-FFF2-40B4-BE49-F238E27FC236}">
                <a16:creationId xmlns:a16="http://schemas.microsoft.com/office/drawing/2014/main" id="{E1A79F9A-8F46-4A6E-B088-39950A96CA55}"/>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rcRect/>
          <a:stretch/>
        </p:blipFill>
        <p:spPr>
          <a:xfrm>
            <a:off x="4102854" y="-235534"/>
            <a:ext cx="3837877" cy="3849403"/>
          </a:xfrm>
        </p:spPr>
      </p:pic>
      <p:sp>
        <p:nvSpPr>
          <p:cNvPr id="2" name="Rectangle 1">
            <a:extLst>
              <a:ext uri="{FF2B5EF4-FFF2-40B4-BE49-F238E27FC236}">
                <a16:creationId xmlns:a16="http://schemas.microsoft.com/office/drawing/2014/main" id="{66CA8669-D62D-4282-BD4D-6CB45EBCC170}"/>
              </a:ext>
            </a:extLst>
          </p:cNvPr>
          <p:cNvSpPr/>
          <p:nvPr/>
        </p:nvSpPr>
        <p:spPr>
          <a:xfrm>
            <a:off x="3643951" y="4321997"/>
            <a:ext cx="5207189" cy="1477328"/>
          </a:xfrm>
          <a:prstGeom prst="rect">
            <a:avLst/>
          </a:prstGeom>
        </p:spPr>
        <p:txBody>
          <a:bodyPr wrap="square">
            <a:spAutoFit/>
          </a:bodyPr>
          <a:lstStyle/>
          <a:p>
            <a:pPr marL="457200" indent="-457200">
              <a:buFont typeface="+mj-lt"/>
              <a:buAutoNum type="arabicPeriod"/>
            </a:pPr>
            <a:r>
              <a:rPr lang="en-US"/>
              <a:t>Sign-in to your Google Account.</a:t>
            </a:r>
          </a:p>
          <a:p>
            <a:pPr marL="457200" indent="-457200">
              <a:buFont typeface="+mj-lt"/>
              <a:buAutoNum type="arabicPeriod"/>
            </a:pPr>
            <a:r>
              <a:rPr lang="en-US"/>
              <a:t>Follow the Link provided in the session “Chat”.</a:t>
            </a:r>
          </a:p>
          <a:p>
            <a:pPr marL="457200" indent="-457200">
              <a:buFont typeface="+mj-lt"/>
              <a:buAutoNum type="arabicPeriod"/>
            </a:pPr>
            <a:r>
              <a:rPr lang="en-US"/>
              <a:t>Open the Google Doc “Sample File”</a:t>
            </a:r>
          </a:p>
          <a:p>
            <a:pPr marL="457200" indent="-457200">
              <a:buFont typeface="+mj-lt"/>
              <a:buAutoNum type="arabicPeriod"/>
            </a:pPr>
            <a:r>
              <a:rPr lang="en-US"/>
              <a:t>Make a Copy of the file.</a:t>
            </a:r>
          </a:p>
          <a:p>
            <a:pPr marL="457200" indent="-457200">
              <a:buFont typeface="+mj-lt"/>
              <a:buAutoNum type="arabicPeriod"/>
            </a:pPr>
            <a:r>
              <a:rPr lang="en-US"/>
              <a:t>Rename the file.</a:t>
            </a:r>
          </a:p>
        </p:txBody>
      </p:sp>
    </p:spTree>
    <p:extLst>
      <p:ext uri="{BB962C8B-B14F-4D97-AF65-F5344CB8AC3E}">
        <p14:creationId xmlns:p14="http://schemas.microsoft.com/office/powerpoint/2010/main" val="878323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b 4-3 light v3.3">
  <a:themeElements>
    <a:clrScheme name="Blackboard 2018">
      <a:dk1>
        <a:srgbClr val="000000"/>
      </a:dk1>
      <a:lt1>
        <a:sysClr val="window" lastClr="FFFFFF"/>
      </a:lt1>
      <a:dk2>
        <a:srgbClr val="595959"/>
      </a:dk2>
      <a:lt2>
        <a:srgbClr val="C6C6C6"/>
      </a:lt2>
      <a:accent1>
        <a:srgbClr val="4776BD"/>
      </a:accent1>
      <a:accent2>
        <a:srgbClr val="A3BADE"/>
      </a:accent2>
      <a:accent3>
        <a:srgbClr val="F9A21D"/>
      </a:accent3>
      <a:accent4>
        <a:srgbClr val="FDCE07"/>
      </a:accent4>
      <a:accent5>
        <a:srgbClr val="43BFBA"/>
      </a:accent5>
      <a:accent6>
        <a:srgbClr val="1F8599"/>
      </a:accent6>
      <a:hlink>
        <a:srgbClr val="4776BD"/>
      </a:hlink>
      <a:folHlink>
        <a:srgbClr val="595959"/>
      </a:folHlink>
    </a:clrScheme>
    <a:fontScheme name="Blackboard 2018">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137160" tIns="137160" rIns="137160" bIns="137160"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cap="sq"/>
      </a:spPr>
      <a:bodyPr/>
      <a:lstStyle/>
      <a:style>
        <a:lnRef idx="1">
          <a:schemeClr val="accent1"/>
        </a:lnRef>
        <a:fillRef idx="0">
          <a:schemeClr val="accent1"/>
        </a:fillRef>
        <a:effectRef idx="0">
          <a:schemeClr val="accent1"/>
        </a:effectRef>
        <a:fontRef idx="minor">
          <a:schemeClr val="tx1"/>
        </a:fontRef>
      </a:style>
    </a:lnDef>
    <a:txDef>
      <a:spPr>
        <a:noFill/>
      </a:spPr>
      <a:bodyPr wrap="square" lIns="137160" tIns="137160" rIns="137160" bIns="137160" rtlCol="0">
        <a:spAutoFit/>
      </a:bodyPr>
      <a:lstStyle>
        <a:defPPr>
          <a:defRPr dirty="0" smtClean="0"/>
        </a:defPPr>
      </a:lstStyle>
    </a:txDef>
  </a:objectDefaults>
  <a:extraClrSchemeLst/>
  <a:extLst>
    <a:ext uri="{05A4C25C-085E-4340-85A3-A5531E510DB2}">
      <thm15:themeFamily xmlns:thm15="http://schemas.microsoft.com/office/thememl/2012/main" name="Bb 4-3 light v3.3.potx" id="{EA1C55D6-D417-4C36-BA60-A88E5473CF1F}" vid="{925C0116-6665-41B0-A90F-703D632ABF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83C06782C044499D2A672CCFDFDDFC" ma:contentTypeVersion="7" ma:contentTypeDescription="Create a new document." ma:contentTypeScope="" ma:versionID="0828338fbc6f2d0a2b31a645a46adcc3">
  <xsd:schema xmlns:xsd="http://www.w3.org/2001/XMLSchema" xmlns:xs="http://www.w3.org/2001/XMLSchema" xmlns:p="http://schemas.microsoft.com/office/2006/metadata/properties" xmlns:ns3="7d747ad8-1310-49cd-9290-b5786cedc98f" xmlns:ns4="bbd89747-3036-408d-bca0-3ed254569891" targetNamespace="http://schemas.microsoft.com/office/2006/metadata/properties" ma:root="true" ma:fieldsID="1765768c0d667f33dda6e7486d94d746" ns3:_="" ns4:_="">
    <xsd:import namespace="7d747ad8-1310-49cd-9290-b5786cedc98f"/>
    <xsd:import namespace="bbd89747-3036-408d-bca0-3ed25456989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747ad8-1310-49cd-9290-b5786cedc98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bd89747-3036-408d-bca0-3ed254569891"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469D99B-6D6C-435F-B1A1-3C319F34CE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d747ad8-1310-49cd-9290-b5786cedc98f"/>
    <ds:schemaRef ds:uri="bbd89747-3036-408d-bca0-3ed254569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84F21FD-9EF1-4B47-82F8-E842A33F82D6}">
  <ds:schemaRefs>
    <ds:schemaRef ds:uri="http://schemas.microsoft.com/sharepoint/v3/contenttype/forms"/>
  </ds:schemaRefs>
</ds:datastoreItem>
</file>

<file path=customXml/itemProps3.xml><?xml version="1.0" encoding="utf-8"?>
<ds:datastoreItem xmlns:ds="http://schemas.openxmlformats.org/officeDocument/2006/customXml" ds:itemID="{C0113312-02F7-4435-9277-2E963B52AE91}">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Ion Boardroom</Template>
  <TotalTime>273</TotalTime>
  <Words>2173</Words>
  <Application>Microsoft Macintosh PowerPoint</Application>
  <PresentationFormat>On-screen Show (4:3)</PresentationFormat>
  <Paragraphs>396</Paragraphs>
  <Slides>39</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Arial,Sans-Serif</vt:lpstr>
      <vt:lpstr>Calibri</vt:lpstr>
      <vt:lpstr>Wingdings</vt:lpstr>
      <vt:lpstr>Bb 4-3 light v3.3</vt:lpstr>
      <vt:lpstr>Web Community Manager Amplify Your Ally Score – Google Docs and Slides</vt:lpstr>
      <vt:lpstr>Web Community Manager Amplify Your Ally Score –  Google Docs and Slides</vt:lpstr>
      <vt:lpstr>Session Information</vt:lpstr>
      <vt:lpstr>Today’s Topics</vt:lpstr>
      <vt:lpstr>Common Accessibility Issues for Digital Resources</vt:lpstr>
      <vt:lpstr>What does ALLY scan for in .docx and .pptx?</vt:lpstr>
      <vt:lpstr>Evaluate and Improve for Web Friendly</vt:lpstr>
      <vt:lpstr>Instructor Feedback for .docx</vt:lpstr>
      <vt:lpstr>Google DOCS  </vt:lpstr>
      <vt:lpstr> Grackle for Google Docs</vt:lpstr>
      <vt:lpstr>Contrast</vt:lpstr>
      <vt:lpstr>Heading Structure</vt:lpstr>
      <vt:lpstr>Heading example</vt:lpstr>
      <vt:lpstr>Modify  Heading Styles  </vt:lpstr>
      <vt:lpstr>Lists </vt:lpstr>
      <vt:lpstr>Links</vt:lpstr>
      <vt:lpstr>Images and Alternative Text in Docs </vt:lpstr>
      <vt:lpstr>Images   Alternative Text </vt:lpstr>
      <vt:lpstr>Tables</vt:lpstr>
      <vt:lpstr>Download File Type  </vt:lpstr>
      <vt:lpstr>Download    </vt:lpstr>
      <vt:lpstr>Instructor Feedback – View Your Improved Score</vt:lpstr>
      <vt:lpstr>Instructor Feedback - .pptx</vt:lpstr>
      <vt:lpstr>Google Slides</vt:lpstr>
      <vt:lpstr> Grackle for Google Slides</vt:lpstr>
      <vt:lpstr>Choose or Create an Accessible Slide Design</vt:lpstr>
      <vt:lpstr>Slide Titles &amp; Layout</vt:lpstr>
      <vt:lpstr>Reading Order</vt:lpstr>
      <vt:lpstr>Links &amp; Lists</vt:lpstr>
      <vt:lpstr>Images and Alternative Text in Slides</vt:lpstr>
      <vt:lpstr>Adding Alternative Text</vt:lpstr>
      <vt:lpstr>Charts</vt:lpstr>
      <vt:lpstr>Tables</vt:lpstr>
      <vt:lpstr>Download Slides as File Type  </vt:lpstr>
      <vt:lpstr>Download    </vt:lpstr>
      <vt:lpstr>Instructor Feedback – View Your Improved Score</vt:lpstr>
      <vt:lpstr>Evaluate and Improve for Web Friendly</vt:lpstr>
      <vt:lpstr>Amplified Series Information</vt:lpstr>
      <vt:lpstr>Thank you for attending today’s Amplify Series Session. </vt:lpstr>
    </vt:vector>
  </TitlesOfParts>
  <Company>Blackboard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Todd Huettel</dc:creator>
  <cp:lastModifiedBy>Hannah Kloscak</cp:lastModifiedBy>
  <cp:revision>18</cp:revision>
  <cp:lastPrinted>2019-11-07T16:49:22Z</cp:lastPrinted>
  <dcterms:created xsi:type="dcterms:W3CDTF">2019-04-08T15:52:29Z</dcterms:created>
  <dcterms:modified xsi:type="dcterms:W3CDTF">2020-04-21T21:27:39Z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0x0101000983C06782C044499D2A672CCFDFDDFC</vt:lpwstr>
  </property>
</Properties>
</file>