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100" d="100"/>
          <a:sy n="100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Bullying seminar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Spring Carnival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Bake Sale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con of two people with questions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con of bunting 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con of cupcake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dirty="0"/>
            <a:t>Bullying seminar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Spring Carnival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Bake Sale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045422F-7258-40AC-BD2E-2469AA448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Welcome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771900"/>
            <a:ext cx="4775075" cy="7837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600" dirty="0" err="1">
                <a:solidFill>
                  <a:schemeClr val="tx1"/>
                </a:solidFill>
              </a:rPr>
              <a:t>Nittanyville</a:t>
            </a:r>
            <a:r>
              <a:rPr lang="en-US" sz="1600" dirty="0">
                <a:solidFill>
                  <a:schemeClr val="tx1"/>
                </a:solidFill>
              </a:rPr>
              <a:t> PTO Meeting 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</a:rPr>
              <a:t>March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Upcoming Events</a:t>
            </a:r>
          </a:p>
        </p:txBody>
      </p:sp>
      <p:graphicFrame>
        <p:nvGraphicFramePr>
          <p:cNvPr id="5" name="Content Placeholder 2" descr="Bullying Seminar, Spring Carnival, Bake Sale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378310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{64EC0E16-E3E0-49E4-B7FF-FBF9B83FC767}tf78438558_win32</Template>
  <TotalTime>19</TotalTime>
  <Words>13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Garamond</vt:lpstr>
      <vt:lpstr>SavonVTI</vt:lpstr>
      <vt:lpstr>Welcome</vt:lpstr>
      <vt:lpstr>Upcoming Events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Melissa Mertz</dc:creator>
  <cp:lastModifiedBy>Melissa Mertz</cp:lastModifiedBy>
  <cp:revision>3</cp:revision>
  <dcterms:created xsi:type="dcterms:W3CDTF">2021-02-03T14:27:05Z</dcterms:created>
  <dcterms:modified xsi:type="dcterms:W3CDTF">2021-02-03T14:47:05Z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